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4027732-2F6F-42DD-8D6C-949F6C1112CD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BDB627A-2689-4603-8E7A-721CC26F0096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7732-2F6F-42DD-8D6C-949F6C1112CD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B627A-2689-4603-8E7A-721CC26F00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7732-2F6F-42DD-8D6C-949F6C1112CD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B627A-2689-4603-8E7A-721CC26F00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7732-2F6F-42DD-8D6C-949F6C1112CD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B627A-2689-4603-8E7A-721CC26F00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7732-2F6F-42DD-8D6C-949F6C1112CD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B627A-2689-4603-8E7A-721CC26F00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7732-2F6F-42DD-8D6C-949F6C1112CD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B627A-2689-4603-8E7A-721CC26F009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7732-2F6F-42DD-8D6C-949F6C1112CD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B627A-2689-4603-8E7A-721CC26F00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7732-2F6F-42DD-8D6C-949F6C1112CD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B627A-2689-4603-8E7A-721CC26F00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7732-2F6F-42DD-8D6C-949F6C1112CD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B627A-2689-4603-8E7A-721CC26F00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7732-2F6F-42DD-8D6C-949F6C1112CD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B627A-2689-4603-8E7A-721CC26F0096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7732-2F6F-42DD-8D6C-949F6C1112CD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B627A-2689-4603-8E7A-721CC26F00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4027732-2F6F-42DD-8D6C-949F6C1112CD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BDB627A-2689-4603-8E7A-721CC26F009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PAST PERFECT CONTINUOUS TENSE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BY LIYAMNAH MUNTE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48314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3456502" cy="5291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6777317" cy="3508977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sz="2800" dirty="0" smtClean="0"/>
              <a:t>Complete </a:t>
            </a:r>
            <a:r>
              <a:rPr lang="en-US" sz="2800" dirty="0"/>
              <a:t>the sentences with the Past Perfect </a:t>
            </a:r>
            <a:r>
              <a:rPr lang="en-US" sz="2800" dirty="0" smtClean="0"/>
              <a:t>Continuous</a:t>
            </a:r>
          </a:p>
          <a:p>
            <a:pPr marL="68580" indent="0">
              <a:buNone/>
            </a:pPr>
            <a:r>
              <a:rPr lang="en-US" sz="2800" dirty="0" smtClean="0"/>
              <a:t>1)I </a:t>
            </a:r>
            <a:r>
              <a:rPr lang="en-US" sz="2800" dirty="0"/>
              <a:t>_____(work) all day, so I didn't want to go out</a:t>
            </a:r>
            <a:r>
              <a:rPr lang="en-US" sz="2800" dirty="0" smtClean="0"/>
              <a:t>.</a:t>
            </a:r>
          </a:p>
          <a:p>
            <a:pPr marL="68580" indent="0">
              <a:buNone/>
            </a:pPr>
            <a:r>
              <a:rPr lang="en-US" sz="2800" dirty="0" smtClean="0"/>
              <a:t>2</a:t>
            </a:r>
            <a:r>
              <a:rPr lang="en-US" sz="2800" dirty="0"/>
              <a:t>) She _____ (sleep) for 10 hours when I woke her</a:t>
            </a:r>
            <a:r>
              <a:rPr lang="en-US" sz="2800" dirty="0" smtClean="0"/>
              <a:t>.</a:t>
            </a:r>
          </a:p>
          <a:p>
            <a:pPr marL="68580" indent="0">
              <a:buNone/>
            </a:pPr>
            <a:r>
              <a:rPr lang="en-US" sz="2800" dirty="0" smtClean="0"/>
              <a:t>3</a:t>
            </a:r>
            <a:r>
              <a:rPr lang="en-US" sz="2800" dirty="0"/>
              <a:t>) They _____ (live) in Beijing for 3 years when he lost his </a:t>
            </a:r>
            <a:r>
              <a:rPr lang="en-US" sz="2800" dirty="0" smtClean="0"/>
              <a:t>job</a:t>
            </a:r>
          </a:p>
          <a:p>
            <a:pPr marL="68580" indent="0">
              <a:buNone/>
            </a:pPr>
            <a:r>
              <a:rPr lang="en-US" sz="2800" dirty="0" smtClean="0"/>
              <a:t>4</a:t>
            </a:r>
            <a:r>
              <a:rPr lang="en-US" sz="2800" dirty="0"/>
              <a:t>) When we met, you ______ (work) in that company for 6 </a:t>
            </a:r>
            <a:r>
              <a:rPr lang="en-US" sz="2800" dirty="0" smtClean="0"/>
              <a:t>months.</a:t>
            </a:r>
          </a:p>
          <a:p>
            <a:pPr marL="68580" indent="0">
              <a:buNone/>
            </a:pPr>
            <a:r>
              <a:rPr lang="en-US" sz="2800" b="1" dirty="0" smtClean="0"/>
              <a:t>5</a:t>
            </a:r>
            <a:r>
              <a:rPr lang="en-US" sz="2800" b="1" dirty="0"/>
              <a:t>) He was red in his face because he ____ (run).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42986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3528392" cy="792088"/>
          </a:xfrm>
        </p:spPr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12776"/>
            <a:ext cx="7560840" cy="4419853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en-US" sz="3200" dirty="0"/>
              <a:t>6) She _____ (not/work) but she was tired anyway.</a:t>
            </a:r>
          </a:p>
          <a:p>
            <a:pPr marL="68580" indent="0">
              <a:buNone/>
            </a:pPr>
            <a:r>
              <a:rPr lang="en-US" sz="3200" dirty="0"/>
              <a:t>7) It (not/rain)______ long when I got home.</a:t>
            </a:r>
          </a:p>
          <a:p>
            <a:pPr marL="68580" indent="0">
              <a:buNone/>
            </a:pPr>
            <a:r>
              <a:rPr lang="en-US" sz="3200" dirty="0"/>
              <a:t>8) I caught a cold because I (not/eat)______ properly.</a:t>
            </a:r>
          </a:p>
          <a:p>
            <a:pPr marL="68580" indent="0">
              <a:buNone/>
            </a:pPr>
            <a:r>
              <a:rPr lang="en-US" sz="3200" dirty="0"/>
              <a:t>9) There was water everywhere, ___________ (what/ the children/do)?</a:t>
            </a:r>
          </a:p>
          <a:p>
            <a:pPr marL="68580" indent="0">
              <a:buNone/>
            </a:pPr>
            <a:r>
              <a:rPr lang="en-US" sz="3200" dirty="0"/>
              <a:t>10) ______ (why/you/study) so hard?</a:t>
            </a:r>
            <a:br>
              <a:rPr lang="en-US" sz="3200" dirty="0"/>
            </a:b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410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PERFECT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7:30am</a:t>
            </a:r>
            <a:r>
              <a:rPr lang="en-US" dirty="0"/>
              <a:t>….I ate a big breakfast </a:t>
            </a:r>
          </a:p>
          <a:p>
            <a:r>
              <a:rPr lang="en-US" dirty="0" smtClean="0"/>
              <a:t>8:00am</a:t>
            </a:r>
            <a:r>
              <a:rPr lang="en-US" dirty="0"/>
              <a:t>….I went to </a:t>
            </a:r>
            <a:r>
              <a:rPr lang="en-US" dirty="0" smtClean="0"/>
              <a:t>school.</a:t>
            </a:r>
          </a:p>
          <a:p>
            <a:r>
              <a:rPr lang="en-US" dirty="0" smtClean="0"/>
              <a:t>Now</a:t>
            </a:r>
            <a:r>
              <a:rPr lang="en-US" dirty="0"/>
              <a:t>…. 1:00 </a:t>
            </a:r>
            <a:r>
              <a:rPr lang="en-US" dirty="0" smtClean="0"/>
              <a:t>pm</a:t>
            </a:r>
          </a:p>
          <a:p>
            <a:r>
              <a:rPr lang="en-US" dirty="0" smtClean="0"/>
              <a:t>Both </a:t>
            </a:r>
            <a:r>
              <a:rPr lang="en-US" dirty="0"/>
              <a:t>of these activities happened in the past!  However, one happened before the </a:t>
            </a:r>
            <a:r>
              <a:rPr lang="en-US" dirty="0" smtClean="0"/>
              <a:t>other</a:t>
            </a:r>
          </a:p>
          <a:p>
            <a:r>
              <a:rPr lang="en-US" dirty="0" smtClean="0"/>
              <a:t>What </a:t>
            </a:r>
            <a:r>
              <a:rPr lang="en-US" dirty="0"/>
              <a:t>happened first?  </a:t>
            </a:r>
            <a:r>
              <a:rPr lang="en-US" dirty="0" smtClean="0"/>
              <a:t>What </a:t>
            </a:r>
            <a:r>
              <a:rPr lang="en-US" dirty="0"/>
              <a:t>happened </a:t>
            </a:r>
            <a:r>
              <a:rPr lang="en-US" dirty="0" smtClean="0"/>
              <a:t>second?</a:t>
            </a:r>
          </a:p>
          <a:p>
            <a:r>
              <a:rPr lang="en-US" dirty="0" smtClean="0"/>
              <a:t>First</a:t>
            </a:r>
            <a:r>
              <a:rPr lang="en-US" dirty="0"/>
              <a:t>:  I ate </a:t>
            </a:r>
            <a:r>
              <a:rPr lang="en-US" dirty="0" smtClean="0"/>
              <a:t>breakfast.</a:t>
            </a:r>
          </a:p>
          <a:p>
            <a:r>
              <a:rPr lang="en-US" dirty="0" smtClean="0"/>
              <a:t>Second</a:t>
            </a:r>
            <a:r>
              <a:rPr lang="en-US" dirty="0"/>
              <a:t>:  I went to school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159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Here is a common way to write (or say)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lang="en-US" dirty="0" smtClean="0"/>
              <a:t>Before </a:t>
            </a:r>
            <a:r>
              <a:rPr lang="en-US" dirty="0"/>
              <a:t>I went to school, I had </a:t>
            </a:r>
            <a:r>
              <a:rPr lang="en-US" dirty="0" smtClean="0"/>
              <a:t>eaten a </a:t>
            </a:r>
            <a:r>
              <a:rPr lang="en-US" dirty="0"/>
              <a:t>big </a:t>
            </a:r>
            <a:r>
              <a:rPr lang="en-US" dirty="0" smtClean="0"/>
              <a:t>breakfast.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OR-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After </a:t>
            </a:r>
            <a:r>
              <a:rPr lang="en-US" dirty="0"/>
              <a:t>I had </a:t>
            </a:r>
            <a:r>
              <a:rPr lang="en-US" dirty="0" smtClean="0"/>
              <a:t>eaten a big breakfast</a:t>
            </a:r>
            <a:r>
              <a:rPr lang="en-US" dirty="0"/>
              <a:t>, I went to school.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991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 you notice about the past perfect?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</a:t>
            </a:r>
            <a:r>
              <a:rPr lang="en-US" dirty="0"/>
              <a:t>, you should have noticed that the past perfect is the action (had eaten a big breakfast) that happened BEFORE the other action in the past (went to school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891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Combine the sentences using the word or phrase given.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600" dirty="0" smtClean="0"/>
              <a:t>First</a:t>
            </a:r>
            <a:r>
              <a:rPr lang="en-US" sz="3600" dirty="0"/>
              <a:t>: Bill bought a house in Barcelona. </a:t>
            </a:r>
          </a:p>
          <a:p>
            <a:r>
              <a:rPr lang="en-US" sz="3600" dirty="0" smtClean="0"/>
              <a:t>Second</a:t>
            </a:r>
            <a:r>
              <a:rPr lang="en-US" sz="3600" dirty="0"/>
              <a:t>: Mary moved to Barcelona. </a:t>
            </a:r>
            <a:r>
              <a:rPr lang="en-US" sz="3600" dirty="0" smtClean="0"/>
              <a:t> </a:t>
            </a:r>
          </a:p>
          <a:p>
            <a:r>
              <a:rPr lang="en-US" sz="3600" dirty="0" smtClean="0"/>
              <a:t>Phrase </a:t>
            </a:r>
            <a:r>
              <a:rPr lang="en-US" sz="3600" dirty="0"/>
              <a:t>or Word: Before </a:t>
            </a: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 smtClean="0"/>
              <a:t>The </a:t>
            </a:r>
            <a:r>
              <a:rPr lang="en-US" sz="3600" dirty="0"/>
              <a:t>children finished dinner. </a:t>
            </a:r>
          </a:p>
          <a:p>
            <a:r>
              <a:rPr lang="en-US" sz="3600" dirty="0" smtClean="0"/>
              <a:t>Second</a:t>
            </a:r>
            <a:r>
              <a:rPr lang="en-US" sz="3600" dirty="0"/>
              <a:t>: They ate ice cream. </a:t>
            </a:r>
            <a:endParaRPr lang="en-US" sz="3600" dirty="0" smtClean="0"/>
          </a:p>
          <a:p>
            <a:r>
              <a:rPr lang="en-US" sz="3600" dirty="0" smtClean="0"/>
              <a:t>Phrase </a:t>
            </a:r>
            <a:r>
              <a:rPr lang="en-US" sz="3600" dirty="0"/>
              <a:t>or Word: After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777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16633"/>
            <a:ext cx="885698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sz="3200" dirty="0" smtClean="0"/>
              <a:t>First: Millions of Native Americans (American Indians) were in North America for thousands of years.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3200" dirty="0" smtClean="0"/>
              <a:t>Second: Christopher Columbus landed in North America in 1492.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3200" dirty="0" smtClean="0"/>
              <a:t>Phrase or Word: When </a:t>
            </a:r>
          </a:p>
          <a:p>
            <a:endParaRPr lang="en-US" sz="3200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en-US" sz="3200" dirty="0" smtClean="0"/>
              <a:t>First: In 1753, Jean-François </a:t>
            </a:r>
            <a:r>
              <a:rPr lang="en-US" sz="3200" dirty="0" err="1" smtClean="0"/>
              <a:t>Pilatre</a:t>
            </a:r>
            <a:r>
              <a:rPr lang="en-US" sz="3200" dirty="0" smtClean="0"/>
              <a:t> de </a:t>
            </a:r>
            <a:r>
              <a:rPr lang="en-US" sz="3200" dirty="0" err="1" smtClean="0"/>
              <a:t>Rozier</a:t>
            </a:r>
            <a:r>
              <a:rPr lang="en-US" sz="3200" dirty="0" smtClean="0"/>
              <a:t> became the world’s first human flier by using a balloon.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3200" dirty="0" smtClean="0"/>
              <a:t>Second: The Wright Brothers flew their first plane on December 17, 1903.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3200" dirty="0" smtClean="0"/>
              <a:t>Phrase or Word: By the time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89369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PAST PERFECT CONTINUOUS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use the Past Perfect Continuous to show that something started in the past and continued up until another time in the past. </a:t>
            </a:r>
            <a:endParaRPr lang="en-US" dirty="0" smtClean="0"/>
          </a:p>
          <a:p>
            <a:r>
              <a:rPr lang="en-US" dirty="0" smtClean="0"/>
              <a:t>"For </a:t>
            </a:r>
            <a:r>
              <a:rPr lang="en-US" dirty="0"/>
              <a:t>five minutes" and "for two weeks" are both durations which can be used with the Past Perfect </a:t>
            </a:r>
            <a:r>
              <a:rPr lang="en-US" dirty="0" smtClean="0"/>
              <a:t>Continuous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524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3816424" cy="576064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72608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They </a:t>
            </a:r>
            <a:r>
              <a:rPr lang="en-US" sz="2800" b="1" dirty="0">
                <a:solidFill>
                  <a:srgbClr val="FF0000"/>
                </a:solidFill>
              </a:rPr>
              <a:t>had been talking</a:t>
            </a:r>
            <a:r>
              <a:rPr lang="en-US" sz="2800" dirty="0"/>
              <a:t> for over an hour before Tony </a:t>
            </a:r>
            <a:r>
              <a:rPr lang="en-US" sz="2800" i="1" dirty="0" smtClean="0"/>
              <a:t>arrived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She</a:t>
            </a:r>
            <a:r>
              <a:rPr lang="en-US" sz="2800" b="1" dirty="0" smtClean="0"/>
              <a:t> </a:t>
            </a:r>
            <a:r>
              <a:rPr lang="en-US" sz="2800" b="1" dirty="0">
                <a:solidFill>
                  <a:srgbClr val="FF0000"/>
                </a:solidFill>
              </a:rPr>
              <a:t>had been working</a:t>
            </a:r>
            <a:r>
              <a:rPr lang="en-US" sz="2800" dirty="0"/>
              <a:t> at that company for three years when it went out of </a:t>
            </a:r>
            <a:r>
              <a:rPr lang="en-US" sz="2800" dirty="0" smtClean="0"/>
              <a:t>business.</a:t>
            </a:r>
          </a:p>
          <a:p>
            <a:r>
              <a:rPr lang="en-US" sz="2800" dirty="0" smtClean="0"/>
              <a:t>How </a:t>
            </a:r>
            <a:r>
              <a:rPr lang="en-US" sz="2800" dirty="0"/>
              <a:t>long </a:t>
            </a:r>
            <a:r>
              <a:rPr lang="en-US" sz="2800" b="1" dirty="0" smtClean="0">
                <a:solidFill>
                  <a:srgbClr val="FF0000"/>
                </a:solidFill>
              </a:rPr>
              <a:t>had you been waiting </a:t>
            </a:r>
            <a:r>
              <a:rPr lang="en-US" sz="2800" dirty="0" smtClean="0"/>
              <a:t>to </a:t>
            </a:r>
            <a:r>
              <a:rPr lang="en-US" sz="2800" dirty="0"/>
              <a:t>get on the bus? </a:t>
            </a:r>
          </a:p>
          <a:p>
            <a:r>
              <a:rPr lang="en-US" sz="2800" dirty="0" smtClean="0"/>
              <a:t>Mike </a:t>
            </a:r>
            <a:r>
              <a:rPr lang="en-US" sz="2800" b="1" dirty="0">
                <a:solidFill>
                  <a:srgbClr val="FF0000"/>
                </a:solidFill>
              </a:rPr>
              <a:t>wanted</a:t>
            </a:r>
            <a:r>
              <a:rPr lang="en-US" sz="2800" dirty="0"/>
              <a:t> to sit down because he</a:t>
            </a:r>
            <a:r>
              <a:rPr lang="en-US" sz="2800" b="1" dirty="0">
                <a:solidFill>
                  <a:srgbClr val="FF0000"/>
                </a:solidFill>
              </a:rPr>
              <a:t> had been standing</a:t>
            </a:r>
            <a:r>
              <a:rPr lang="en-US" sz="2800" dirty="0"/>
              <a:t> all day at work. </a:t>
            </a:r>
          </a:p>
          <a:p>
            <a:r>
              <a:rPr lang="en-US" sz="2800" dirty="0" smtClean="0"/>
              <a:t>How </a:t>
            </a:r>
            <a:r>
              <a:rPr lang="en-US" sz="2800" dirty="0"/>
              <a:t>long </a:t>
            </a:r>
            <a:r>
              <a:rPr lang="en-US" sz="2800" b="1" dirty="0">
                <a:solidFill>
                  <a:srgbClr val="FF0000"/>
                </a:solidFill>
              </a:rPr>
              <a:t>had you been studying</a:t>
            </a:r>
            <a:r>
              <a:rPr lang="en-US" sz="2800" dirty="0"/>
              <a:t> Turkish</a:t>
            </a:r>
            <a:r>
              <a:rPr lang="en-US" sz="2800" b="1" dirty="0">
                <a:solidFill>
                  <a:srgbClr val="00B0F0"/>
                </a:solidFill>
              </a:rPr>
              <a:t> before </a:t>
            </a:r>
            <a:r>
              <a:rPr lang="en-US" sz="2800" dirty="0"/>
              <a:t>you </a:t>
            </a:r>
            <a:r>
              <a:rPr lang="en-US" sz="2800" b="1" dirty="0">
                <a:solidFill>
                  <a:srgbClr val="FF0000"/>
                </a:solidFill>
              </a:rPr>
              <a:t>moved</a:t>
            </a:r>
            <a:r>
              <a:rPr lang="en-US" sz="2800" dirty="0"/>
              <a:t> to </a:t>
            </a:r>
            <a:r>
              <a:rPr lang="en-US" sz="2800" dirty="0" smtClean="0"/>
              <a:t>Ankara?</a:t>
            </a:r>
          </a:p>
          <a:p>
            <a:r>
              <a:rPr lang="en-US" sz="2800" dirty="0" smtClean="0"/>
              <a:t> </a:t>
            </a:r>
            <a:r>
              <a:rPr lang="en-US" sz="2800" dirty="0"/>
              <a:t>I </a:t>
            </a:r>
            <a:r>
              <a:rPr lang="en-US" sz="2800" b="1" dirty="0">
                <a:solidFill>
                  <a:srgbClr val="FF0000"/>
                </a:solidFill>
              </a:rPr>
              <a:t>had not been studying</a:t>
            </a:r>
            <a:r>
              <a:rPr lang="en-US" sz="2800" dirty="0"/>
              <a:t> Turkish very long. </a:t>
            </a:r>
          </a:p>
          <a:p>
            <a:pPr marL="0" indent="0"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22773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USING OF PAST PERFECT CONTINUOUS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Cause </a:t>
            </a:r>
            <a:r>
              <a:rPr lang="en-US" b="1" dirty="0"/>
              <a:t>of Something in the </a:t>
            </a:r>
            <a:r>
              <a:rPr lang="en-US" b="1" dirty="0" smtClean="0"/>
              <a:t>Past</a:t>
            </a:r>
          </a:p>
          <a:p>
            <a:r>
              <a:rPr lang="en-US" dirty="0" smtClean="0"/>
              <a:t>Examples: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Jason </a:t>
            </a:r>
            <a:r>
              <a:rPr lang="en-US" b="1" dirty="0">
                <a:solidFill>
                  <a:srgbClr val="FF0000"/>
                </a:solidFill>
              </a:rPr>
              <a:t>was tired</a:t>
            </a:r>
            <a:r>
              <a:rPr lang="en-US" dirty="0"/>
              <a:t> because </a:t>
            </a:r>
            <a:r>
              <a:rPr lang="en-US" b="1" dirty="0">
                <a:solidFill>
                  <a:srgbClr val="FF0000"/>
                </a:solidFill>
              </a:rPr>
              <a:t>he had been </a:t>
            </a:r>
            <a:r>
              <a:rPr lang="en-US" b="1" dirty="0" smtClean="0">
                <a:solidFill>
                  <a:srgbClr val="FF0000"/>
                </a:solidFill>
              </a:rPr>
              <a:t>jogging.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Sam </a:t>
            </a:r>
            <a:r>
              <a:rPr lang="en-US" b="1" dirty="0">
                <a:solidFill>
                  <a:srgbClr val="FF0000"/>
                </a:solidFill>
              </a:rPr>
              <a:t>gained </a:t>
            </a:r>
            <a:r>
              <a:rPr lang="en-US" dirty="0"/>
              <a:t>weight because he </a:t>
            </a:r>
            <a:r>
              <a:rPr lang="en-US" b="1" dirty="0">
                <a:solidFill>
                  <a:srgbClr val="FF0000"/>
                </a:solidFill>
              </a:rPr>
              <a:t>had been </a:t>
            </a:r>
            <a:r>
              <a:rPr lang="en-US" b="1" dirty="0" smtClean="0">
                <a:solidFill>
                  <a:srgbClr val="FF0000"/>
                </a:solidFill>
              </a:rPr>
              <a:t>overeating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Betty </a:t>
            </a:r>
            <a:r>
              <a:rPr lang="en-US" b="1" dirty="0">
                <a:solidFill>
                  <a:srgbClr val="FF0000"/>
                </a:solidFill>
              </a:rPr>
              <a:t>failed </a:t>
            </a:r>
            <a:r>
              <a:rPr lang="en-US" dirty="0"/>
              <a:t>the final test because she </a:t>
            </a:r>
            <a:r>
              <a:rPr lang="en-US" b="1" dirty="0">
                <a:solidFill>
                  <a:srgbClr val="FF0000"/>
                </a:solidFill>
              </a:rPr>
              <a:t>had not been attending</a:t>
            </a:r>
            <a:r>
              <a:rPr lang="en-US" dirty="0"/>
              <a:t> class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7172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231</TotalTime>
  <Words>554</Words>
  <Application>Microsoft Office PowerPoint</Application>
  <PresentationFormat>On-screen Show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Austin</vt:lpstr>
      <vt:lpstr>PAST PERFECT CONTINUOUS TENSE</vt:lpstr>
      <vt:lpstr>PAST PERFECT</vt:lpstr>
      <vt:lpstr> Here is a common way to write (or say) </vt:lpstr>
      <vt:lpstr>What do you notice about the past perfect?</vt:lpstr>
      <vt:lpstr>Combine the sentences using the word or phrase given.</vt:lpstr>
      <vt:lpstr>PowerPoint Presentation</vt:lpstr>
      <vt:lpstr>PAST PERFECT CONTINUOUS</vt:lpstr>
      <vt:lpstr>EXAMPLES</vt:lpstr>
      <vt:lpstr>THE USING OF PAST PERFECT CONTINUOUS</vt:lpstr>
      <vt:lpstr>EXERCISES</vt:lpstr>
      <vt:lpstr>EXERCISE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PERFECT CONTINUOUS TENSE</dc:title>
  <dc:creator>USER</dc:creator>
  <cp:lastModifiedBy>USER</cp:lastModifiedBy>
  <cp:revision>11</cp:revision>
  <dcterms:created xsi:type="dcterms:W3CDTF">2021-01-13T02:48:19Z</dcterms:created>
  <dcterms:modified xsi:type="dcterms:W3CDTF">2021-01-13T06:39:29Z</dcterms:modified>
</cp:coreProperties>
</file>