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65" r:id="rId2"/>
    <p:sldId id="257" r:id="rId3"/>
    <p:sldId id="271" r:id="rId4"/>
    <p:sldId id="268" r:id="rId5"/>
    <p:sldId id="269" r:id="rId6"/>
    <p:sldId id="273" r:id="rId7"/>
    <p:sldId id="27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07/10/2021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148" y="1536851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3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Party Time</a:t>
            </a:r>
            <a:b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</a:t>
            </a:r>
            <a:r>
              <a:rPr lang="id-ID" dirty="0" smtClean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Anna E. Sipayung, S.Pd, M.S.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071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BBF603F-D7AB-4A51-A2F9-D2F9AEBDEEB0}"/>
              </a:ext>
            </a:extLst>
          </p:cNvPr>
          <p:cNvSpPr txBox="1"/>
          <p:nvPr/>
        </p:nvSpPr>
        <p:spPr>
          <a:xfrm>
            <a:off x="1717964" y="-512143"/>
            <a:ext cx="10363200" cy="8345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n-US" sz="2400" dirty="0"/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Social Function :</a:t>
            </a:r>
          </a:p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Inviting people to formal and social events.</a:t>
            </a:r>
          </a:p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endParaRPr lang="en-US" sz="2400" dirty="0"/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Linguistic Characteristics :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- Simple, precise, and </a:t>
            </a:r>
            <a:r>
              <a:rPr lang="en-US" sz="2400" dirty="0" err="1"/>
              <a:t>consice</a:t>
            </a:r>
            <a:r>
              <a:rPr lang="en-US" sz="2400" dirty="0"/>
              <a:t> words.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- Detailed information.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- The tone should be  friendly and sincere. 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- Words should be chosen carefully.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- The style of writing should be normal.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en-US" sz="2400" dirty="0"/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Ways of Organizing Information :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- Reason for inviting others.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- Detailed information about the party or event.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- Ask friend to come by using a sincere tone.</a:t>
            </a:r>
          </a:p>
          <a:p>
            <a:pPr algn="just"/>
            <a:endParaRPr lang="en-US" sz="2400" dirty="0"/>
          </a:p>
          <a:p>
            <a:pPr marL="285750" indent="-28575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ID" sz="2400" dirty="0"/>
          </a:p>
          <a:p>
            <a:pPr algn="just">
              <a:lnSpc>
                <a:spcPct val="150000"/>
              </a:lnSpc>
            </a:pPr>
            <a:r>
              <a:rPr lang="en-US" sz="2400" dirty="0"/>
              <a:t>	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18658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BB1E81E-25F3-4E2E-948F-707DA7393AD0}"/>
              </a:ext>
            </a:extLst>
          </p:cNvPr>
          <p:cNvSpPr txBox="1"/>
          <p:nvPr/>
        </p:nvSpPr>
        <p:spPr>
          <a:xfrm>
            <a:off x="1446287" y="830669"/>
            <a:ext cx="102041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dirty="0">
                <a:solidFill>
                  <a:schemeClr val="accent1">
                    <a:lumMod val="75000"/>
                  </a:schemeClr>
                </a:solidFill>
              </a:rPr>
              <a:t>Building Blocks</a:t>
            </a:r>
          </a:p>
          <a:p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ID" sz="3600" b="1" i="1" dirty="0"/>
              <a:t>Types  of  invitations </a:t>
            </a:r>
          </a:p>
          <a:p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DE2C11E6-0A25-40D9-85FF-80DD656DD5B7}"/>
              </a:ext>
            </a:extLst>
          </p:cNvPr>
          <p:cNvCxnSpPr/>
          <p:nvPr/>
        </p:nvCxnSpPr>
        <p:spPr>
          <a:xfrm flipH="1">
            <a:off x="4973776" y="2604654"/>
            <a:ext cx="1482436" cy="1648691"/>
          </a:xfrm>
          <a:prstGeom prst="line">
            <a:avLst/>
          </a:prstGeom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735579B6-D38F-4EA6-AFC6-7AF76DCD0E5C}"/>
              </a:ext>
            </a:extLst>
          </p:cNvPr>
          <p:cNvCxnSpPr>
            <a:cxnSpLocks/>
          </p:cNvCxnSpPr>
          <p:nvPr/>
        </p:nvCxnSpPr>
        <p:spPr>
          <a:xfrm>
            <a:off x="6456212" y="2625435"/>
            <a:ext cx="1357746" cy="1607127"/>
          </a:xfrm>
          <a:prstGeom prst="line">
            <a:avLst/>
          </a:prstGeom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0D0417F-F2B8-469A-AD72-8343E05314EF}"/>
              </a:ext>
            </a:extLst>
          </p:cNvPr>
          <p:cNvSpPr txBox="1"/>
          <p:nvPr/>
        </p:nvSpPr>
        <p:spPr>
          <a:xfrm>
            <a:off x="3865412" y="4291654"/>
            <a:ext cx="2216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	Formal</a:t>
            </a:r>
            <a:endParaRPr lang="en-ID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1247C6A-86E9-4FDE-8C20-4FB09D446E32}"/>
              </a:ext>
            </a:extLst>
          </p:cNvPr>
          <p:cNvSpPr txBox="1"/>
          <p:nvPr/>
        </p:nvSpPr>
        <p:spPr>
          <a:xfrm>
            <a:off x="6991726" y="4291654"/>
            <a:ext cx="2216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	Informal</a:t>
            </a:r>
            <a:endParaRPr lang="en-ID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19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4B763B3-5D63-4FCE-87D1-CD5C671DD856}"/>
              </a:ext>
            </a:extLst>
          </p:cNvPr>
          <p:cNvSpPr txBox="1"/>
          <p:nvPr/>
        </p:nvSpPr>
        <p:spPr>
          <a:xfrm>
            <a:off x="1080052" y="958374"/>
            <a:ext cx="1003189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en-US" sz="4800" b="1" i="1" dirty="0">
                <a:solidFill>
                  <a:schemeClr val="accent1">
                    <a:lumMod val="75000"/>
                  </a:schemeClr>
                </a:solidFill>
              </a:rPr>
              <a:t>DID YOU KNOW ?</a:t>
            </a:r>
          </a:p>
          <a:p>
            <a:pPr lvl="3" algn="ctr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endParaRPr lang="en-US" sz="48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lvl="3" algn="ctr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en-US" sz="3600" dirty="0"/>
              <a:t>Formal invitations are written on cards.</a:t>
            </a:r>
          </a:p>
          <a:p>
            <a:pPr lvl="3" algn="ctr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en-US" sz="3600" dirty="0"/>
              <a:t>The text is written in calligraphic style.</a:t>
            </a:r>
          </a:p>
          <a:p>
            <a:pPr lvl="3" algn="ctr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endParaRPr lang="en-US" sz="3600" dirty="0"/>
          </a:p>
          <a:p>
            <a:pPr lvl="3"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				</a:t>
            </a:r>
          </a:p>
          <a:p>
            <a:endParaRPr lang="en-US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295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A58E050-6832-4C6F-BD36-2FFA6C762E4A}"/>
              </a:ext>
            </a:extLst>
          </p:cNvPr>
          <p:cNvSpPr txBox="1"/>
          <p:nvPr/>
        </p:nvSpPr>
        <p:spPr>
          <a:xfrm>
            <a:off x="1814946" y="803564"/>
            <a:ext cx="9836727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accent1">
                    <a:lumMod val="75000"/>
                  </a:schemeClr>
                </a:solidFill>
              </a:rPr>
              <a:t>Formal Invitation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/>
              <a:t>A formal invitation is an invitation which follows a dignified form, tone or style in agreement with the established norms, customs or values.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For examples :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An invitation to the opening of a school.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An invitation to a graduation ceremony.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An invitation to wedding, etc.</a:t>
            </a:r>
            <a:endParaRPr lang="en-ID" sz="2800" dirty="0"/>
          </a:p>
          <a:p>
            <a:pPr algn="ctr"/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61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4C30CEE-CF1F-4EE6-97BA-35BCEF36BB0B}"/>
              </a:ext>
            </a:extLst>
          </p:cNvPr>
          <p:cNvSpPr txBox="1"/>
          <p:nvPr/>
        </p:nvSpPr>
        <p:spPr>
          <a:xfrm>
            <a:off x="1669774" y="583096"/>
            <a:ext cx="1028368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Common Format of  a Formal Invitation</a:t>
            </a:r>
          </a:p>
          <a:p>
            <a:pPr algn="ctr"/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The first line is the name(s) of the person(s) who invite(s).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The second line in the request for participation.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The third line is the name(s) of the person(s) invited.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The fourth line is the occasion for invitation.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The fifth line is the time and date of the occasion.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The sixth line is the place of the occasion.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dirty="0"/>
              <a:t>The last line is the request for replay.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50979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D067A77-EB4D-40D0-A8E1-D97603137BCA}"/>
              </a:ext>
            </a:extLst>
          </p:cNvPr>
          <p:cNvSpPr txBox="1"/>
          <p:nvPr/>
        </p:nvSpPr>
        <p:spPr>
          <a:xfrm>
            <a:off x="1616767" y="569844"/>
            <a:ext cx="997888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Invitation to a wedding</a:t>
            </a:r>
          </a:p>
          <a:p>
            <a:endParaRPr lang="en-US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Example of a Formal invitation.</a:t>
            </a:r>
          </a:p>
          <a:p>
            <a:pPr marL="0" indent="0" algn="ctr">
              <a:buNone/>
            </a:pPr>
            <a:r>
              <a:rPr lang="en-US" sz="3200" dirty="0"/>
              <a:t>Based on the handbook on page 37.</a:t>
            </a:r>
          </a:p>
          <a:p>
            <a:pPr marL="0" indent="0" algn="ctr">
              <a:buNone/>
            </a:pPr>
            <a:r>
              <a:rPr lang="en-US" sz="3200" dirty="0"/>
              <a:t>Here is the material for your quiz and  work at home.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2800" dirty="0"/>
              <a:t>----- 2 -----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94570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218</TotalTime>
  <Words>209</Words>
  <Application>Microsoft Office PowerPoint</Application>
  <PresentationFormat>Custom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Parallax</vt:lpstr>
      <vt:lpstr>Chapter 3  Party Time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AnnAArmyOffice</cp:lastModifiedBy>
  <cp:revision>27</cp:revision>
  <dcterms:created xsi:type="dcterms:W3CDTF">2021-07-17T03:09:56Z</dcterms:created>
  <dcterms:modified xsi:type="dcterms:W3CDTF">2021-10-07T13:24:13Z</dcterms:modified>
</cp:coreProperties>
</file>