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7" r:id="rId3"/>
    <p:sldId id="271" r:id="rId4"/>
    <p:sldId id="268" r:id="rId5"/>
    <p:sldId id="269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30/09/2021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3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Party Time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7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BF603F-D7AB-4A51-A2F9-D2F9AEBDEEB0}"/>
              </a:ext>
            </a:extLst>
          </p:cNvPr>
          <p:cNvSpPr txBox="1"/>
          <p:nvPr/>
        </p:nvSpPr>
        <p:spPr>
          <a:xfrm>
            <a:off x="1717964" y="-512143"/>
            <a:ext cx="10363200" cy="8345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 :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Inviting people to formal and social events.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Linguistic Characteristics 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Simple, precise, and </a:t>
            </a:r>
            <a:r>
              <a:rPr lang="en-US" sz="2400" dirty="0" err="1"/>
              <a:t>consice</a:t>
            </a:r>
            <a:r>
              <a:rPr lang="en-US" sz="2400" dirty="0"/>
              <a:t> words.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Detailed information.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The tone should be  friendly and sincere. 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Words should be chosen carefully.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The style of writing should be normal.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of Organizing Information 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Reason for inviting others.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Detailed information about the party or event.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Ask friend to come by using a sincere tone.</a:t>
            </a:r>
          </a:p>
          <a:p>
            <a:pPr algn="just"/>
            <a:endParaRPr lang="en-US" sz="2400" dirty="0"/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ID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	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B1E81E-25F3-4E2E-948F-707DA7393AD0}"/>
              </a:ext>
            </a:extLst>
          </p:cNvPr>
          <p:cNvSpPr txBox="1"/>
          <p:nvPr/>
        </p:nvSpPr>
        <p:spPr>
          <a:xfrm>
            <a:off x="1446287" y="830669"/>
            <a:ext cx="102041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ID" sz="3600" b="1" i="1" dirty="0"/>
              <a:t>Types  of  invitations </a:t>
            </a:r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E2C11E6-0A25-40D9-85FF-80DD656DD5B7}"/>
              </a:ext>
            </a:extLst>
          </p:cNvPr>
          <p:cNvCxnSpPr/>
          <p:nvPr/>
        </p:nvCxnSpPr>
        <p:spPr>
          <a:xfrm flipH="1">
            <a:off x="4973776" y="2604654"/>
            <a:ext cx="1482436" cy="1648691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35579B6-D38F-4EA6-AFC6-7AF76DCD0E5C}"/>
              </a:ext>
            </a:extLst>
          </p:cNvPr>
          <p:cNvCxnSpPr>
            <a:cxnSpLocks/>
          </p:cNvCxnSpPr>
          <p:nvPr/>
        </p:nvCxnSpPr>
        <p:spPr>
          <a:xfrm>
            <a:off x="6456212" y="2625435"/>
            <a:ext cx="1357746" cy="1607127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D0417F-F2B8-469A-AD72-8343E05314EF}"/>
              </a:ext>
            </a:extLst>
          </p:cNvPr>
          <p:cNvSpPr txBox="1"/>
          <p:nvPr/>
        </p:nvSpPr>
        <p:spPr>
          <a:xfrm>
            <a:off x="3865412" y="4291654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	Formal</a:t>
            </a:r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1247C6A-86E9-4FDE-8C20-4FB09D446E32}"/>
              </a:ext>
            </a:extLst>
          </p:cNvPr>
          <p:cNvSpPr txBox="1"/>
          <p:nvPr/>
        </p:nvSpPr>
        <p:spPr>
          <a:xfrm>
            <a:off x="6991726" y="4291654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	Informal</a:t>
            </a:r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4B763B3-5D63-4FCE-87D1-CD5C671DD856}"/>
              </a:ext>
            </a:extLst>
          </p:cNvPr>
          <p:cNvSpPr txBox="1"/>
          <p:nvPr/>
        </p:nvSpPr>
        <p:spPr>
          <a:xfrm>
            <a:off x="1080052" y="958374"/>
            <a:ext cx="1003189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4800" b="1" i="1" dirty="0">
                <a:solidFill>
                  <a:schemeClr val="accent1">
                    <a:lumMod val="75000"/>
                  </a:schemeClr>
                </a:solidFill>
              </a:rPr>
              <a:t>DID YOU KNOW ?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4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3600" dirty="0"/>
              <a:t>Formal invitations are written on cards.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3600" dirty="0"/>
              <a:t>The text is written in calligraphic style.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3600" dirty="0"/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			</a:t>
            </a:r>
          </a:p>
          <a:p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58E050-6832-4C6F-BD36-2FFA6C762E4A}"/>
              </a:ext>
            </a:extLst>
          </p:cNvPr>
          <p:cNvSpPr txBox="1"/>
          <p:nvPr/>
        </p:nvSpPr>
        <p:spPr>
          <a:xfrm>
            <a:off x="1814946" y="803564"/>
            <a:ext cx="983672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Formal Invitation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A formal invitation is an invitation which follows a dignified form, tone or style in agreement with the established norms, customs or values.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examples :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the opening of a school.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a graduation ceremony.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wedding, etc.</a:t>
            </a:r>
            <a:endParaRPr lang="en-ID" sz="2800" dirty="0"/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1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6A7176-ED97-4D23-A9E4-B2C4EAE75248}"/>
              </a:ext>
            </a:extLst>
          </p:cNvPr>
          <p:cNvSpPr txBox="1"/>
          <p:nvPr/>
        </p:nvSpPr>
        <p:spPr>
          <a:xfrm>
            <a:off x="1828800" y="235527"/>
            <a:ext cx="100584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Pre-Activity</a:t>
            </a:r>
            <a:b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Read an  excerpt of the play given below.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Based on the handbook on page 33 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Here is the material for your quiz and work at home .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----- 1 -----</a:t>
            </a:r>
            <a:endParaRPr lang="en-ID" sz="2800" dirty="0"/>
          </a:p>
          <a:p>
            <a:pPr algn="ctr"/>
            <a:endParaRPr lang="en-ID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3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196</TotalTime>
  <Words>95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Chapter 3  Party Time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25</cp:revision>
  <dcterms:created xsi:type="dcterms:W3CDTF">2021-07-17T03:09:56Z</dcterms:created>
  <dcterms:modified xsi:type="dcterms:W3CDTF">2021-09-30T07:51:23Z</dcterms:modified>
</cp:coreProperties>
</file>