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9" r:id="rId10"/>
    <p:sldId id="265" r:id="rId11"/>
    <p:sldId id="266" r:id="rId12"/>
    <p:sldId id="267" r:id="rId13"/>
    <p:sldId id="270" r:id="rId14"/>
    <p:sldId id="272" r:id="rId15"/>
    <p:sldId id="273" r:id="rId16"/>
    <p:sldId id="274" r:id="rId17"/>
    <p:sldId id="275" r:id="rId18"/>
    <p:sldId id="276" r:id="rId1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123CC9-99C2-4540-9CC5-5127653E83EA}" type="datetimeFigureOut">
              <a:rPr lang="id-ID" smtClean="0"/>
              <a:pPr/>
              <a:t>05/01/2021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DE1706-E244-4567-AEA7-C3F4A947172C}"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23CC9-99C2-4540-9CC5-5127653E83EA}" type="datetimeFigureOut">
              <a:rPr lang="id-ID" smtClean="0"/>
              <a:pPr/>
              <a:t>05/01/2021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E1706-E244-4567-AEA7-C3F4A947172C}"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PAMERAN SENI RUPA</a:t>
            </a:r>
            <a:endParaRPr lang="id-ID" dirty="0"/>
          </a:p>
        </p:txBody>
      </p:sp>
      <p:pic>
        <p:nvPicPr>
          <p:cNvPr id="4" name="Content Placeholder 3" descr="unnamed.jpg"/>
          <p:cNvPicPr>
            <a:picLocks noGrp="1" noChangeAspect="1"/>
          </p:cNvPicPr>
          <p:nvPr>
            <p:ph idx="1"/>
          </p:nvPr>
        </p:nvPicPr>
        <p:blipFill>
          <a:blip r:embed="rId2"/>
          <a:stretch>
            <a:fillRect/>
          </a:stretch>
        </p:blipFill>
        <p:spPr>
          <a:xfrm>
            <a:off x="879102" y="1785926"/>
            <a:ext cx="7366052" cy="4143404"/>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b="1" dirty="0" smtClean="0"/>
              <a:t>Fungsi Pameran Karya Seni Rupa</a:t>
            </a:r>
            <a:br>
              <a:rPr lang="fi-FI" b="1" dirty="0" smtClean="0"/>
            </a:br>
            <a:endParaRPr lang="id-ID" dirty="0"/>
          </a:p>
        </p:txBody>
      </p:sp>
      <p:sp>
        <p:nvSpPr>
          <p:cNvPr id="3" name="Content Placeholder 2"/>
          <p:cNvSpPr>
            <a:spLocks noGrp="1"/>
          </p:cNvSpPr>
          <p:nvPr>
            <p:ph idx="1"/>
          </p:nvPr>
        </p:nvSpPr>
        <p:spPr/>
        <p:txBody>
          <a:bodyPr>
            <a:normAutofit fontScale="77500" lnSpcReduction="20000"/>
          </a:bodyPr>
          <a:lstStyle/>
          <a:p>
            <a:r>
              <a:rPr lang="id-ID" b="1" dirty="0" smtClean="0"/>
              <a:t>Sebagai sarana edukasi</a:t>
            </a:r>
          </a:p>
          <a:p>
            <a:pPr>
              <a:buNone/>
            </a:pPr>
            <a:r>
              <a:rPr lang="id-ID" dirty="0" smtClean="0"/>
              <a:t>	yakni </a:t>
            </a:r>
            <a:r>
              <a:rPr lang="id-ID" dirty="0" smtClean="0"/>
              <a:t>pameran berfungsi mendidik siswa untuk mengetahui pentingnya pengalaman batin yang berguna untuk menyeimbangkan kegiatan akal dan pikiran manusia</a:t>
            </a:r>
            <a:r>
              <a:rPr lang="id-ID" dirty="0" smtClean="0"/>
              <a:t>.</a:t>
            </a:r>
          </a:p>
          <a:p>
            <a:r>
              <a:rPr lang="id-ID" b="1" dirty="0" smtClean="0"/>
              <a:t>Sebagai sarana apresiasi</a:t>
            </a:r>
          </a:p>
          <a:p>
            <a:pPr>
              <a:buNone/>
            </a:pPr>
            <a:r>
              <a:rPr lang="id-ID" dirty="0" smtClean="0"/>
              <a:t>	yakni </a:t>
            </a:r>
            <a:r>
              <a:rPr lang="id-ID" dirty="0" smtClean="0"/>
              <a:t>Pameran tersebut diadakan berfungsi untuk mengeluarkan ide gagasan pencipta yang kemudian para pengunjung akan memberikan apresiasi atau memberi penilaian terhadap karya seni yang mereka buat, proses apresiasi dapat dibedakankan menjadi 2 yaitu apresiasi aktif dan apresiasi pasif.</a:t>
            </a:r>
          </a:p>
          <a:p>
            <a:pPr>
              <a:buNone/>
            </a:pPr>
            <a:r>
              <a:rPr lang="id-ID" dirty="0" smtClean="0"/>
              <a:t/>
            </a:r>
            <a:br>
              <a:rPr lang="id-ID" dirty="0" smtClean="0"/>
            </a:b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smtClean="0"/>
              <a:t>Sebagai sarana prestasi</a:t>
            </a:r>
          </a:p>
          <a:p>
            <a:pPr>
              <a:buNone/>
            </a:pPr>
            <a:r>
              <a:rPr lang="id-ID" dirty="0" smtClean="0"/>
              <a:t>	yakni </a:t>
            </a:r>
            <a:r>
              <a:rPr lang="id-ID" dirty="0" smtClean="0"/>
              <a:t>pameran dapat menjadi ajang kompetisi bagi para pencipta seni, karena melalui karya seni kita akan tahu setinggi apa keaktifan dan kreativitas pencipta seni dalam membuat karya.</a:t>
            </a:r>
          </a:p>
          <a:p>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smtClean="0"/>
              <a:t>Sebagai sarana rekreasi</a:t>
            </a:r>
          </a:p>
          <a:p>
            <a:pPr>
              <a:buNone/>
            </a:pPr>
            <a:r>
              <a:rPr lang="id-ID" dirty="0" smtClean="0"/>
              <a:t>	yakni </a:t>
            </a:r>
            <a:r>
              <a:rPr lang="id-ID" dirty="0" smtClean="0"/>
              <a:t>Pameran dapat berfungsi sebagai tempat untuk merilekskan pikiran dan menghilangkan kejenuhan atas  kegiatan atau rutinitas sehari-hari baik itu sekolah, kerja atau sebagainya yang banyak menguras energi dan pikiran.</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928670"/>
            <a:ext cx="6858048" cy="4524315"/>
          </a:xfrm>
          <a:prstGeom prst="rect">
            <a:avLst/>
          </a:prstGeom>
        </p:spPr>
        <p:txBody>
          <a:bodyPr wrap="square">
            <a:spAutoFit/>
          </a:bodyPr>
          <a:lstStyle/>
          <a:p>
            <a:pPr algn="just"/>
            <a:r>
              <a:rPr lang="id-ID" sz="3200" dirty="0" smtClean="0"/>
              <a:t>Fungsi apresiasi dapat diartikan sebagai kegiatan dalam menilai dan menghargai karya seni. Melalui kegiatan pameran ini diharapkan dapat menimbulkan sikap menghargai terhadap karya seni orang lain. Suatu penghargaan yang akan timbul setelah pengamat melihat, menghayati, memahami karya seni yang ditampilkannya</a:t>
            </a:r>
            <a:endParaRPr lang="id-ID"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
            </a:r>
            <a:br>
              <a:rPr lang="id-ID" b="1" dirty="0" smtClean="0"/>
            </a:br>
            <a:r>
              <a:rPr lang="id-ID" b="1" dirty="0" smtClean="0"/>
              <a:t/>
            </a:r>
            <a:br>
              <a:rPr lang="id-ID" b="1" dirty="0" smtClean="0"/>
            </a:br>
            <a:r>
              <a:rPr lang="id-ID" b="1" dirty="0" smtClean="0"/>
              <a:t>Jenis </a:t>
            </a:r>
            <a:r>
              <a:rPr lang="id-ID" b="1" dirty="0" smtClean="0"/>
              <a:t>Pameran Seni Rupa</a:t>
            </a:r>
            <a:br>
              <a:rPr lang="id-ID" b="1" dirty="0" smtClean="0"/>
            </a:br>
            <a:r>
              <a:rPr lang="id-ID" b="1" i="1" dirty="0" smtClean="0"/>
              <a:t>Menurut Jumlah Pesertanya</a:t>
            </a:r>
            <a:r>
              <a:rPr lang="id-ID" b="1" dirty="0" smtClean="0"/>
              <a:t/>
            </a:r>
            <a:br>
              <a:rPr lang="id-ID" b="1" dirty="0" smtClean="0"/>
            </a:br>
            <a:r>
              <a:rPr lang="id-ID" dirty="0" smtClean="0"/>
              <a:t/>
            </a:r>
            <a:br>
              <a:rPr lang="id-ID" dirty="0" smtClean="0"/>
            </a:b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Pameran tunggal,Merupakan pameran seni rupa yang hanya diselenggarakan secara individual (perorangan</a:t>
            </a:r>
            <a:r>
              <a:rPr lang="id-ID" dirty="0" smtClean="0"/>
              <a:t>)</a:t>
            </a:r>
          </a:p>
          <a:p>
            <a:r>
              <a:rPr lang="id-ID" dirty="0" smtClean="0"/>
              <a:t>Pamoran kelompok/bersama,Marupakan pameran seni rupa yang diselenggarakan oleh baberapa saniman/pengrajin. Materi yang dipamerkan pada pameran bersama marupakan karya-karya lebih dari satu seniman. Biaya Pameran ditanggung oleh seniman yang bersangkutan</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
            </a:r>
            <a:br>
              <a:rPr lang="id-ID" b="1" dirty="0" smtClean="0"/>
            </a:br>
            <a:r>
              <a:rPr lang="id-ID" b="1" dirty="0" smtClean="0"/>
              <a:t>Jenis </a:t>
            </a:r>
            <a:r>
              <a:rPr lang="id-ID" b="1" dirty="0" smtClean="0"/>
              <a:t>Pameran Seni Rupa</a:t>
            </a:r>
            <a:br>
              <a:rPr lang="id-ID" b="1" dirty="0" smtClean="0"/>
            </a:br>
            <a:r>
              <a:rPr lang="id-ID" b="1" i="1" dirty="0" smtClean="0"/>
              <a:t> Menurut Sifatnya</a:t>
            </a:r>
            <a:r>
              <a:rPr lang="id-ID" b="1" dirty="0" smtClean="0"/>
              <a:t/>
            </a:r>
            <a:br>
              <a:rPr lang="id-ID" b="1" dirty="0" smtClean="0"/>
            </a:br>
            <a:endParaRPr lang="id-ID" dirty="0"/>
          </a:p>
        </p:txBody>
      </p:sp>
      <p:sp>
        <p:nvSpPr>
          <p:cNvPr id="3" name="Content Placeholder 2"/>
          <p:cNvSpPr>
            <a:spLocks noGrp="1"/>
          </p:cNvSpPr>
          <p:nvPr>
            <p:ph idx="1"/>
          </p:nvPr>
        </p:nvSpPr>
        <p:spPr/>
        <p:txBody>
          <a:bodyPr>
            <a:normAutofit fontScale="85000" lnSpcReduction="10000"/>
          </a:bodyPr>
          <a:lstStyle/>
          <a:p>
            <a:r>
              <a:rPr lang="id-ID" i="1" dirty="0" smtClean="0"/>
              <a:t>Pameran Insidental</a:t>
            </a:r>
            <a:r>
              <a:rPr lang="id-ID" dirty="0" smtClean="0"/>
              <a:t>, yaitu pameran seni rupa yang diselenggarakan secara berkala yang didasarkan atas kebutuhan yang ada, misalnya: pameran kaligrafi guna menyongsong perayaan Isro’ Mi’raj</a:t>
            </a:r>
            <a:r>
              <a:rPr lang="id-ID" dirty="0" smtClean="0"/>
              <a:t>.</a:t>
            </a:r>
          </a:p>
          <a:p>
            <a:r>
              <a:rPr lang="id-ID" i="1" dirty="0" smtClean="0"/>
              <a:t>Pameran rutin</a:t>
            </a:r>
            <a:r>
              <a:rPr lang="id-ID" dirty="0" smtClean="0"/>
              <a:t>, yaitu pameran seni rupa yang diselenggarakan pada periode tertentu secara tetap dan berkelanjutan, misalnya: pentas seni yang dilakukan setiap akhir </a:t>
            </a:r>
            <a:r>
              <a:rPr lang="id-ID" dirty="0" smtClean="0"/>
              <a:t>semester</a:t>
            </a:r>
          </a:p>
          <a:p>
            <a:r>
              <a:rPr lang="id-ID" i="1" dirty="0" smtClean="0"/>
              <a:t>ameran permanen</a:t>
            </a:r>
            <a:r>
              <a:rPr lang="id-ID" dirty="0" smtClean="0"/>
              <a:t>, yaitu pameran seni rupa yang diselenggarakan secara terbuka, tetap dan terus menerus</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
            </a:r>
            <a:br>
              <a:rPr lang="id-ID" b="1" dirty="0" smtClean="0"/>
            </a:br>
            <a:r>
              <a:rPr lang="id-ID" b="1" dirty="0" smtClean="0"/>
              <a:t/>
            </a:r>
            <a:br>
              <a:rPr lang="id-ID" b="1" dirty="0" smtClean="0"/>
            </a:br>
            <a:r>
              <a:rPr lang="id-ID" sz="4000" b="1" dirty="0" smtClean="0"/>
              <a:t>Jenis </a:t>
            </a:r>
            <a:r>
              <a:rPr lang="id-ID" sz="4000" b="1" dirty="0" smtClean="0"/>
              <a:t>Pameran Seni Rupa</a:t>
            </a:r>
            <a:br>
              <a:rPr lang="id-ID" sz="4000" b="1" dirty="0" smtClean="0"/>
            </a:br>
            <a:r>
              <a:rPr lang="id-ID" sz="4000" b="1" i="1" dirty="0" smtClean="0"/>
              <a:t>Menurut Ragam Jenis Karya yang Digelar</a:t>
            </a:r>
            <a:r>
              <a:rPr lang="id-ID" b="1" dirty="0" smtClean="0"/>
              <a:t/>
            </a:r>
            <a:br>
              <a:rPr lang="id-ID" b="1" dirty="0" smtClean="0"/>
            </a:br>
            <a:r>
              <a:rPr lang="id-ID" b="1" dirty="0" smtClean="0"/>
              <a:t/>
            </a:r>
            <a:br>
              <a:rPr lang="id-ID" b="1" dirty="0" smtClean="0"/>
            </a:br>
            <a:endParaRPr lang="id-ID" dirty="0"/>
          </a:p>
        </p:txBody>
      </p:sp>
      <p:sp>
        <p:nvSpPr>
          <p:cNvPr id="3" name="Content Placeholder 2"/>
          <p:cNvSpPr>
            <a:spLocks noGrp="1"/>
          </p:cNvSpPr>
          <p:nvPr>
            <p:ph idx="1"/>
          </p:nvPr>
        </p:nvSpPr>
        <p:spPr/>
        <p:txBody>
          <a:bodyPr/>
          <a:lstStyle/>
          <a:p>
            <a:r>
              <a:rPr lang="id-ID" i="1" dirty="0" smtClean="0"/>
              <a:t>Pameran homogen</a:t>
            </a:r>
            <a:r>
              <a:rPr lang="id-ID" dirty="0" smtClean="0"/>
              <a:t>, yaitu pameran seni rupa yang memamerkan berbagai jenis karya seni </a:t>
            </a:r>
            <a:r>
              <a:rPr lang="id-ID" dirty="0" smtClean="0"/>
              <a:t>rupa</a:t>
            </a:r>
          </a:p>
          <a:p>
            <a:r>
              <a:rPr lang="id-ID" i="1" dirty="0" smtClean="0"/>
              <a:t>Pameran heterogen</a:t>
            </a:r>
            <a:r>
              <a:rPr lang="id-ID" dirty="0" smtClean="0"/>
              <a:t>, yaitu pameran seni rupa yang memamerkan satu jenis karya seni rupa yang seragam.</a:t>
            </a:r>
          </a:p>
          <a:p>
            <a:pPr>
              <a:buNone/>
            </a:pP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i="1" dirty="0" smtClean="0"/>
              <a:t>Menurut Tempat Berlangsungnya</a:t>
            </a:r>
            <a:r>
              <a:rPr lang="id-ID" b="1" dirty="0" smtClean="0"/>
              <a:t/>
            </a:r>
            <a:br>
              <a:rPr lang="id-ID" b="1" dirty="0" smtClean="0"/>
            </a:br>
            <a:endParaRPr lang="id-ID" dirty="0"/>
          </a:p>
        </p:txBody>
      </p:sp>
      <p:sp>
        <p:nvSpPr>
          <p:cNvPr id="3" name="Content Placeholder 2"/>
          <p:cNvSpPr>
            <a:spLocks noGrp="1"/>
          </p:cNvSpPr>
          <p:nvPr>
            <p:ph idx="1"/>
          </p:nvPr>
        </p:nvSpPr>
        <p:spPr/>
        <p:txBody>
          <a:bodyPr>
            <a:normAutofit lnSpcReduction="10000"/>
          </a:bodyPr>
          <a:lstStyle/>
          <a:p>
            <a:r>
              <a:rPr lang="id-ID" i="1" dirty="0" smtClean="0"/>
              <a:t>Pamaran terbuka</a:t>
            </a:r>
            <a:r>
              <a:rPr lang="id-ID" dirty="0" smtClean="0"/>
              <a:t>, yaitu pameran seni rupa yang berlangsung di luar ruangan secara </a:t>
            </a:r>
            <a:r>
              <a:rPr lang="id-ID" dirty="0" smtClean="0"/>
              <a:t>tarbuka</a:t>
            </a:r>
          </a:p>
          <a:p>
            <a:r>
              <a:rPr lang="id-ID" i="1" dirty="0" smtClean="0"/>
              <a:t>Pameran tertutup</a:t>
            </a:r>
            <a:r>
              <a:rPr lang="id-ID" dirty="0" smtClean="0"/>
              <a:t>, yaitu pameran seni rupa yang berlangsung di dalam ruangan suatu </a:t>
            </a:r>
            <a:r>
              <a:rPr lang="id-ID" dirty="0" smtClean="0"/>
              <a:t>gedung</a:t>
            </a:r>
          </a:p>
          <a:p>
            <a:r>
              <a:rPr lang="nb-NO" i="1" dirty="0" smtClean="0"/>
              <a:t>Pameran bergerak</a:t>
            </a:r>
            <a:r>
              <a:rPr lang="nb-NO" dirty="0" smtClean="0"/>
              <a:t>, yaitu pameran seni rupa yang diselenggarakan menggunakan alat yang bergerak, seperti kendaraan/ mobil</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i="1" dirty="0" smtClean="0"/>
              <a:t/>
            </a:r>
            <a:br>
              <a:rPr lang="id-ID" b="1" i="1" dirty="0" smtClean="0"/>
            </a:br>
            <a:r>
              <a:rPr lang="fi-FI" b="1" i="1" dirty="0" smtClean="0"/>
              <a:t>Menurut </a:t>
            </a:r>
            <a:r>
              <a:rPr lang="fi-FI" b="1" i="1" dirty="0" smtClean="0"/>
              <a:t>Jenis Dimensi Karya Seni Rupa</a:t>
            </a:r>
            <a:r>
              <a:rPr lang="fi-FI" b="1" dirty="0" smtClean="0"/>
              <a:t/>
            </a:r>
            <a:br>
              <a:rPr lang="fi-FI" b="1" dirty="0" smtClean="0"/>
            </a:br>
            <a:endParaRPr lang="id-ID" dirty="0"/>
          </a:p>
        </p:txBody>
      </p:sp>
      <p:sp>
        <p:nvSpPr>
          <p:cNvPr id="3" name="Content Placeholder 2"/>
          <p:cNvSpPr>
            <a:spLocks noGrp="1"/>
          </p:cNvSpPr>
          <p:nvPr>
            <p:ph idx="1"/>
          </p:nvPr>
        </p:nvSpPr>
        <p:spPr/>
        <p:txBody>
          <a:bodyPr>
            <a:normAutofit fontScale="92500"/>
          </a:bodyPr>
          <a:lstStyle/>
          <a:p>
            <a:r>
              <a:rPr lang="id-ID" i="1" dirty="0" smtClean="0"/>
              <a:t>Pameran karya seni rupa dua dimensi. </a:t>
            </a:r>
            <a:r>
              <a:rPr lang="id-ID" dirty="0" smtClean="0"/>
              <a:t>Pameran yang hanya menyajikan karya seni rupa pada bidang datar seperti gambar, lukisan, seni grafis. Karya ini hanya dapat dinikmati dari satu </a:t>
            </a:r>
            <a:r>
              <a:rPr lang="id-ID" dirty="0" smtClean="0"/>
              <a:t>arah</a:t>
            </a:r>
          </a:p>
          <a:p>
            <a:r>
              <a:rPr lang="id-ID" i="1" dirty="0" smtClean="0"/>
              <a:t>Pameran karya seni rupa tiga dimensi. </a:t>
            </a:r>
            <a:r>
              <a:rPr lang="id-ID" dirty="0" smtClean="0"/>
              <a:t>Pameran yang hanya menyajikan karya seni yang memiliki volume/kesan ruang yang sebenarnya, yaitu memiliki ukuran Panjang x lebar x tinggi. </a:t>
            </a:r>
            <a:r>
              <a:rPr lang="id-ID" smtClean="0"/>
              <a:t>Karya seni ini dapat diamati dari berbagai arah</a:t>
            </a:r>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Pengertian Pameran</a:t>
            </a:r>
            <a:endParaRPr lang="id-ID" b="1" dirty="0"/>
          </a:p>
        </p:txBody>
      </p:sp>
      <p:sp>
        <p:nvSpPr>
          <p:cNvPr id="3" name="Content Placeholder 2"/>
          <p:cNvSpPr>
            <a:spLocks noGrp="1"/>
          </p:cNvSpPr>
          <p:nvPr>
            <p:ph idx="1"/>
          </p:nvPr>
        </p:nvSpPr>
        <p:spPr/>
        <p:txBody>
          <a:bodyPr/>
          <a:lstStyle/>
          <a:p>
            <a:r>
              <a:rPr lang="id-ID" dirty="0" smtClean="0"/>
              <a:t>Pameran merupakan suatu kegiatan yang penyajian karya seni rupa dikomunikasikan sehingga dapat diapresiasi oleh banyak </a:t>
            </a:r>
            <a:r>
              <a:rPr lang="id-ID" dirty="0" smtClean="0"/>
              <a:t>masyarakat</a:t>
            </a:r>
          </a:p>
          <a:p>
            <a:r>
              <a:rPr lang="id-ID" dirty="0" smtClean="0"/>
              <a:t>Pameran ini juga merupakan sebuah kegiatan yang dilakukan untuk menyampaikan sebuah ide atau gagasan kepada masyarakat luas yang melalui sebuah media karya seni</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Pameran Karya Seni Rupa</a:t>
            </a:r>
            <a:r>
              <a:rPr lang="id-ID" dirty="0" smtClean="0"/>
              <a:t> </a:t>
            </a:r>
            <a:endParaRPr lang="id-ID" dirty="0"/>
          </a:p>
        </p:txBody>
      </p:sp>
      <p:sp>
        <p:nvSpPr>
          <p:cNvPr id="3" name="Content Placeholder 2"/>
          <p:cNvSpPr>
            <a:spLocks noGrp="1"/>
          </p:cNvSpPr>
          <p:nvPr>
            <p:ph idx="1"/>
          </p:nvPr>
        </p:nvSpPr>
        <p:spPr/>
        <p:txBody>
          <a:bodyPr/>
          <a:lstStyle/>
          <a:p>
            <a:r>
              <a:rPr lang="id-ID" b="1" dirty="0" smtClean="0"/>
              <a:t>Pameran Karya Seni Rupa</a:t>
            </a:r>
            <a:r>
              <a:rPr lang="id-ID" dirty="0" smtClean="0"/>
              <a:t> adalah kegiatan yang dilakukan oleh para seniman baik itu perorangan ataupun kelompok untuk menyampaikan ide gagasan pada masyarakat melalui media seni rupa sehingga pameran tersebut dapat menjadi alat komunikasi antara seniman dengan sang </a:t>
            </a:r>
            <a:r>
              <a:rPr lang="id-ID" dirty="0" smtClean="0"/>
              <a:t>apresiator</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Pengertian Menurut Para Ahli</a:t>
            </a:r>
            <a:br>
              <a:rPr lang="id-ID" b="1" dirty="0" smtClean="0"/>
            </a:br>
            <a:endParaRPr lang="id-ID" dirty="0"/>
          </a:p>
        </p:txBody>
      </p:sp>
      <p:sp>
        <p:nvSpPr>
          <p:cNvPr id="3" name="Rectangle 2"/>
          <p:cNvSpPr/>
          <p:nvPr/>
        </p:nvSpPr>
        <p:spPr>
          <a:xfrm>
            <a:off x="785786" y="1285860"/>
            <a:ext cx="7286676" cy="3970318"/>
          </a:xfrm>
          <a:prstGeom prst="rect">
            <a:avLst/>
          </a:prstGeom>
        </p:spPr>
        <p:txBody>
          <a:bodyPr wrap="square">
            <a:spAutoFit/>
          </a:bodyPr>
          <a:lstStyle/>
          <a:p>
            <a:pPr algn="just"/>
            <a:r>
              <a:rPr lang="id-ID" sz="3600" b="1" dirty="0" smtClean="0"/>
              <a:t>Menurut Wikipedia</a:t>
            </a:r>
            <a:endParaRPr lang="id-ID" sz="3600" dirty="0" smtClean="0"/>
          </a:p>
          <a:p>
            <a:pPr algn="just"/>
            <a:r>
              <a:rPr lang="id-ID" sz="3600" dirty="0" smtClean="0"/>
              <a:t>Menurut wikipedia, pengertian pameran adalah suatu kegiatan penyajian karya seni rupa agar bisa diapresiasi oleh masyarakat luas. Contohnya, show, pekan raya, bazar, pasar </a:t>
            </a:r>
            <a:r>
              <a:rPr lang="id-ID" sz="3600" dirty="0" smtClean="0"/>
              <a:t>murah dll.</a:t>
            </a:r>
            <a:endParaRPr lang="id-ID"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785794"/>
            <a:ext cx="6929486" cy="3970318"/>
          </a:xfrm>
          <a:prstGeom prst="rect">
            <a:avLst/>
          </a:prstGeom>
        </p:spPr>
        <p:txBody>
          <a:bodyPr wrap="square">
            <a:spAutoFit/>
          </a:bodyPr>
          <a:lstStyle/>
          <a:p>
            <a:pPr algn="just"/>
            <a:r>
              <a:rPr lang="id-ID" sz="3600" b="1" dirty="0" smtClean="0"/>
              <a:t>B.Myers</a:t>
            </a:r>
            <a:endParaRPr lang="id-ID" sz="3600" dirty="0" smtClean="0"/>
          </a:p>
          <a:p>
            <a:pPr algn="just"/>
            <a:r>
              <a:rPr lang="id-ID" sz="3600" dirty="0" smtClean="0"/>
              <a:t>Menurut B Myers pameran merupakan aktivitas menggunakan suatu ruangan untuk memamerkan hasil karya seni seperti lukisan, cetakan, ukiran, foto, ataupun karya seniman lainnya</a:t>
            </a:r>
            <a:endParaRPr lang="id-ID"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0100" y="928670"/>
            <a:ext cx="7215238" cy="3970318"/>
          </a:xfrm>
          <a:prstGeom prst="rect">
            <a:avLst/>
          </a:prstGeom>
        </p:spPr>
        <p:txBody>
          <a:bodyPr wrap="square">
            <a:spAutoFit/>
          </a:bodyPr>
          <a:lstStyle/>
          <a:p>
            <a:pPr algn="just"/>
            <a:r>
              <a:rPr lang="id-ID" sz="3600" b="1" dirty="0" smtClean="0"/>
              <a:t>Adi Irwanto</a:t>
            </a:r>
            <a:endParaRPr lang="id-ID" sz="3600" dirty="0" smtClean="0"/>
          </a:p>
          <a:p>
            <a:pPr algn="just"/>
            <a:endParaRPr lang="id-ID" sz="3600" dirty="0" smtClean="0"/>
          </a:p>
          <a:p>
            <a:pPr algn="just"/>
            <a:r>
              <a:rPr lang="id-ID" sz="3600" dirty="0" smtClean="0"/>
              <a:t>Menurut </a:t>
            </a:r>
            <a:r>
              <a:rPr lang="id-ID" sz="3600" dirty="0" smtClean="0"/>
              <a:t>Adi Irwanto, pameran adalah cara untuk menyajikan hail karya seni baik itu karya seni dua dimensi atau pun tiga dimensi secara visual.</a:t>
            </a:r>
            <a:endParaRPr lang="id-ID"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Tujuan Pameran Seni Rupa</a:t>
            </a:r>
            <a:br>
              <a:rPr lang="id-ID" b="1" dirty="0" smtClean="0"/>
            </a:br>
            <a:endParaRPr lang="id-ID" dirty="0"/>
          </a:p>
        </p:txBody>
      </p:sp>
      <p:sp>
        <p:nvSpPr>
          <p:cNvPr id="3" name="Content Placeholder 2"/>
          <p:cNvSpPr>
            <a:spLocks noGrp="1"/>
          </p:cNvSpPr>
          <p:nvPr>
            <p:ph idx="1"/>
          </p:nvPr>
        </p:nvSpPr>
        <p:spPr/>
        <p:txBody>
          <a:bodyPr>
            <a:normAutofit fontScale="92500" lnSpcReduction="20000"/>
          </a:bodyPr>
          <a:lstStyle/>
          <a:p>
            <a:r>
              <a:rPr lang="id-ID" b="1" dirty="0" smtClean="0"/>
              <a:t>Tujuan sosial</a:t>
            </a:r>
            <a:r>
              <a:rPr lang="id-ID" dirty="0" smtClean="0"/>
              <a:t>Tujuan sosial memiliki arti yaitu kegiatan pameran seni rupa baik dalam skala besar maupun dalam skala yang terbatas di sekolah tersebut.Karya seni yang dipamerkan dapat digunakan untuk kepentingan sosial</a:t>
            </a:r>
            <a:r>
              <a:rPr lang="id-ID" dirty="0" smtClean="0"/>
              <a:t>.</a:t>
            </a:r>
          </a:p>
          <a:p>
            <a:r>
              <a:rPr lang="id-ID" b="1" dirty="0" smtClean="0"/>
              <a:t>Tujuan kemanusiaan</a:t>
            </a:r>
            <a:r>
              <a:rPr lang="id-ID" dirty="0" smtClean="0"/>
              <a:t>Tujuan kemanusiaan Berbeda dengan tujuan kemanusiaan kegiatan pameran.Kegiatan ini memiliki tujuan untuk kepentingan pembinaan nilai-nilai, pelestarian, dan pengembangan sebuah hasil dari karya seni yang dimiliki oleh masyarakat.</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smtClean="0"/>
              <a:t>Tujuan komersial</a:t>
            </a:r>
            <a:r>
              <a:rPr lang="id-ID" dirty="0" smtClean="0"/>
              <a:t>Tujuan komersial pameran ini berkaitan dengan adanya kegiatan yang dapat menghasilkan profit atau keuntungan terutama bagi seniman dan juga penyelenggara-penyelenggara pameran.</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785794"/>
            <a:ext cx="7143800" cy="5078313"/>
          </a:xfrm>
          <a:prstGeom prst="rect">
            <a:avLst/>
          </a:prstGeom>
        </p:spPr>
        <p:txBody>
          <a:bodyPr wrap="square">
            <a:spAutoFit/>
          </a:bodyPr>
          <a:lstStyle/>
          <a:p>
            <a:pPr algn="just"/>
            <a:r>
              <a:rPr lang="id-ID" sz="3600" dirty="0" smtClean="0"/>
              <a:t>Kegiatan pameran seni rupa ialah wahana dalam menumbuhkembangkan apresiasi tehadap karya seni.Menurut Cahyono (2002: 9.6) membedakan antara fungsi pameran menjadi empat kategori, yaitu fungsi apresiasi, fungsi rekreasi, fungsi edukasi, dan fungsi prestasi.</a:t>
            </a:r>
            <a:endParaRPr lang="id-ID"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504</Words>
  <Application>Microsoft Office PowerPoint</Application>
  <PresentationFormat>On-screen Show (4:3)</PresentationFormat>
  <Paragraphs>47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PAMERAN SENI RUPA</vt:lpstr>
      <vt:lpstr>Pengertian Pameran</vt:lpstr>
      <vt:lpstr>Pameran Karya Seni Rupa </vt:lpstr>
      <vt:lpstr>Pengertian Menurut Para Ahli </vt:lpstr>
      <vt:lpstr>Slide 5</vt:lpstr>
      <vt:lpstr>Slide 6</vt:lpstr>
      <vt:lpstr>Tujuan Pameran Seni Rupa </vt:lpstr>
      <vt:lpstr>Slide 8</vt:lpstr>
      <vt:lpstr>Slide 9</vt:lpstr>
      <vt:lpstr>Fungsi Pameran Karya Seni Rupa </vt:lpstr>
      <vt:lpstr>Slide 11</vt:lpstr>
      <vt:lpstr>Slide 12</vt:lpstr>
      <vt:lpstr>Slide 13</vt:lpstr>
      <vt:lpstr>  Jenis Pameran Seni Rupa Menurut Jumlah Pesertanya  </vt:lpstr>
      <vt:lpstr> Jenis Pameran Seni Rupa  Menurut Sifatnya </vt:lpstr>
      <vt:lpstr>  Jenis Pameran Seni Rupa Menurut Ragam Jenis Karya yang Digelar  </vt:lpstr>
      <vt:lpstr>Menurut Tempat Berlangsungnya </vt:lpstr>
      <vt:lpstr> Menurut Jenis Dimensi Karya Seni Rupa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PAMERAN SENI RUPA</dc:title>
  <dc:creator>DELL</dc:creator>
  <cp:lastModifiedBy>DELL</cp:lastModifiedBy>
  <cp:revision>12</cp:revision>
  <dcterms:created xsi:type="dcterms:W3CDTF">2021-01-04T15:24:05Z</dcterms:created>
  <dcterms:modified xsi:type="dcterms:W3CDTF">2021-01-05T00:23:14Z</dcterms:modified>
</cp:coreProperties>
</file>