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491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548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6739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7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50394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395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51C39-A63C-42B0-AD32-52456F6850E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401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C203B-574F-4D2F-9672-12AD980807D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161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02D5F-68E6-449B-8AAC-0BC096C000C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2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BD836-B8BF-444A-BC31-07AD369E1E8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61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A47DD-A07E-4D98-B103-07C31B326FF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844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7CD36-74F1-4F42-9142-4392C2342DA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98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3219-66B4-4F74-9D09-434D6A1FC9F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62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4B062-D523-4CD7-8577-C2574170349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82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5884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7DAA8-9F03-4864-8384-7FEADA7896A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45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7DC63-A0FF-442E-BF58-E6CE617390B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299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7F5DA-E219-48F8-A64D-0B4B3B02EA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23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9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1BF6B-82F1-4E69-A2F4-CBBA68E49E5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60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67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691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369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566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498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172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553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E68C-8704-4E53-9D21-095E0919E520}" type="datetimeFigureOut">
              <a:rPr lang="id-ID" smtClean="0"/>
              <a:t>30/08/2020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E82BC-B4D2-42C8-9E7A-C88D4D613E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877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915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5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5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5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8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9370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2DC8D4-BF88-440D-B5F7-6B81FE767F54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9371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372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373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374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66430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2526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fi-FI" b="1" smtClean="0"/>
              <a:t>Organ Tubuh</a:t>
            </a:r>
            <a:r>
              <a:rPr lang="fi-FI" smtClean="0"/>
              <a:t> 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713788" cy="5399087"/>
          </a:xfrm>
        </p:spPr>
        <p:txBody>
          <a:bodyPr/>
          <a:lstStyle/>
          <a:p>
            <a:pPr eaLnBrk="1" hangingPunct="1">
              <a:defRPr/>
            </a:pPr>
            <a:r>
              <a:rPr lang="fi-FI" smtClean="0"/>
              <a:t>Sekumpulan jaringan bekerja membentuk organ tubuh yang memiliki fungsi khusus. </a:t>
            </a:r>
          </a:p>
          <a:p>
            <a:pPr eaLnBrk="1" hangingPunct="1">
              <a:defRPr/>
            </a:pPr>
            <a:r>
              <a:rPr lang="fi-FI" smtClean="0"/>
              <a:t>Misalnya, organ sirkulasi tersusun atas jaringan otot lurik, otot jantung, otot polos, saraf, dan jaringan ikat.</a:t>
            </a:r>
          </a:p>
          <a:p>
            <a:pPr eaLnBrk="1" hangingPunct="1">
              <a:defRPr/>
            </a:pPr>
            <a:r>
              <a:rPr lang="fi-FI" smtClean="0"/>
              <a:t>Berdasarkan letaknya, organ tubuh dibedakan atas organ dalam dan organ luar</a:t>
            </a:r>
          </a:p>
          <a:p>
            <a:pPr eaLnBrk="1" hangingPunct="1">
              <a:defRPr/>
            </a:pPr>
            <a:r>
              <a:rPr lang="fi-FI" smtClean="0"/>
              <a:t>Contoh organ dalam: paru-paru, jantung, hati</a:t>
            </a:r>
          </a:p>
          <a:p>
            <a:pPr eaLnBrk="1" hangingPunct="1">
              <a:defRPr/>
            </a:pPr>
            <a:r>
              <a:rPr lang="sv-SE" smtClean="0"/>
              <a:t>Contoh organ luar: hidung</a:t>
            </a:r>
          </a:p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1489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Anat_lambu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410368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476375" y="2997200"/>
            <a:ext cx="20161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b="1">
                <a:solidFill>
                  <a:srgbClr val="DFDEF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Organ lambung</a:t>
            </a:r>
            <a:endParaRPr lang="en-US" b="1">
              <a:solidFill>
                <a:srgbClr val="DFDEF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81924" name="Picture 4" descr="Human_He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60350"/>
            <a:ext cx="223202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6084888" y="2997200"/>
            <a:ext cx="20161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b="1">
                <a:solidFill>
                  <a:srgbClr val="DFDEF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Organ jantung</a:t>
            </a:r>
            <a:endParaRPr lang="en-US" b="1">
              <a:solidFill>
                <a:srgbClr val="DFDEF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81926" name="Picture 6" descr="anat_kol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573463"/>
            <a:ext cx="43195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3132138" y="6308725"/>
            <a:ext cx="2519362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b="1">
                <a:solidFill>
                  <a:srgbClr val="DFDEF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Organ Usus Besar</a:t>
            </a:r>
            <a:endParaRPr lang="en-US" b="1">
              <a:solidFill>
                <a:srgbClr val="DFDEF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8858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/>
      <p:bldP spid="81925" grpId="0"/>
      <p:bldP spid="819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sv-SE" b="1" smtClean="0"/>
              <a:t>Sistem Organ</a:t>
            </a:r>
            <a:r>
              <a:rPr lang="en-US" smtClean="0"/>
              <a:t>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640763" cy="5400675"/>
          </a:xfrm>
        </p:spPr>
        <p:txBody>
          <a:bodyPr/>
          <a:lstStyle/>
          <a:p>
            <a:pPr eaLnBrk="1" hangingPunct="1">
              <a:defRPr/>
            </a:pPr>
            <a:r>
              <a:rPr lang="sv-SE" smtClean="0"/>
              <a:t>Beberapa macam organ yang terangkai  dan mempunyai fungsi tertentu disebut </a:t>
            </a:r>
            <a:r>
              <a:rPr lang="sv-SE" i="1" smtClean="0"/>
              <a:t>sistem organ</a:t>
            </a:r>
            <a:r>
              <a:rPr lang="sv-SE" smtClean="0"/>
              <a:t>. </a:t>
            </a:r>
          </a:p>
          <a:p>
            <a:pPr eaLnBrk="1" hangingPunct="1">
              <a:defRPr/>
            </a:pPr>
            <a:r>
              <a:rPr lang="sv-SE" smtClean="0"/>
              <a:t>Untuk menjalankan fungsinya, organ bekerja sama dengan organ lainnya. </a:t>
            </a:r>
          </a:p>
          <a:p>
            <a:pPr eaLnBrk="1" hangingPunct="1">
              <a:defRPr/>
            </a:pPr>
            <a:r>
              <a:rPr lang="sv-SE" smtClean="0"/>
              <a:t>Sistem organ transportasi memerlukan kerja sama antara organ jantung dan pembuluh darah, organ paru-paru, hati, ginjal, dan kulit.</a:t>
            </a:r>
          </a:p>
          <a:p>
            <a:pPr eaLnBrk="1" hangingPunct="1">
              <a:defRPr/>
            </a:pPr>
            <a:r>
              <a:rPr lang="en-US" smtClean="0"/>
              <a:t>Kerusakan pada salah satu anggota sistem organ akan merusak sistem organ tersebut</a:t>
            </a:r>
          </a:p>
        </p:txBody>
      </p:sp>
    </p:spTree>
    <p:extLst>
      <p:ext uri="{BB962C8B-B14F-4D97-AF65-F5344CB8AC3E}">
        <p14:creationId xmlns:p14="http://schemas.microsoft.com/office/powerpoint/2010/main" val="42407831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8" name="Picture 4" descr="Digest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4464050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827088" y="5949950"/>
            <a:ext cx="3097212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000" b="1">
                <a:solidFill>
                  <a:srgbClr val="DFDEF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Sistem Pencernaan</a:t>
            </a:r>
            <a:endParaRPr lang="en-US" sz="2000" b="1">
              <a:solidFill>
                <a:srgbClr val="DFDEF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82952" name="Picture 8" descr="organ_respirasi edi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33375"/>
            <a:ext cx="4284662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5435600" y="5911850"/>
            <a:ext cx="3097213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000" b="1">
                <a:solidFill>
                  <a:srgbClr val="DFDEF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Sistem Pernafasan</a:t>
            </a:r>
            <a:endParaRPr lang="en-US" sz="2000" b="1">
              <a:solidFill>
                <a:srgbClr val="DFDEF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2408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0" grpId="0"/>
      <p:bldP spid="829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847" name="Group 87"/>
          <p:cNvGraphicFramePr>
            <a:graphicFrameLocks noGrp="1"/>
          </p:cNvGraphicFramePr>
          <p:nvPr>
            <p:ph idx="4294967295"/>
          </p:nvPr>
        </p:nvGraphicFramePr>
        <p:xfrm>
          <a:off x="179388" y="765175"/>
          <a:ext cx="8964612" cy="5102226"/>
        </p:xfrm>
        <a:graphic>
          <a:graphicData uri="http://schemas.openxmlformats.org/drawingml/2006/table">
            <a:tbl>
              <a:tblPr/>
              <a:tblGrid>
                <a:gridCol w="576262"/>
                <a:gridCol w="1439863"/>
                <a:gridCol w="3168650"/>
                <a:gridCol w="3779837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Sistem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Fungsi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Organ Penyusun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Gerak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Penyokong, pelindung organ internal, alat gerak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Tulang dan otot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Sirkulasi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Transportasi darah dan cairan limfe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Jantung, pembuluh darah, pembuluh limfe, darah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1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Saraf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Koordinasi aktivitas tubuh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Otak, 12 pasang saraf kranial, 31 pasang saraf spinal, sistem saraf simpatik,sistem saraf parasimpatik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Kelenjar buntu (endokrin)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menghasilkan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hormon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untuk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mendorong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pertumbuhan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perkembangan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koordinasi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aktivitas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tubuh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Kelenjar tiroid, kelenjar paratiroid, kelenjar pituitari, kelenjar adrenal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7805" name="Rectangle 45"/>
          <p:cNvSpPr>
            <a:spLocks noChangeArrowheads="1"/>
          </p:cNvSpPr>
          <p:nvPr/>
        </p:nvSpPr>
        <p:spPr bwMode="auto">
          <a:xfrm>
            <a:off x="107950" y="115888"/>
            <a:ext cx="8964613" cy="42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Berbagai Sistem dalam tubuh beserta Fungsi dan Organ penyusunnya</a:t>
            </a:r>
            <a:endParaRPr lang="en-US" sz="2200" i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73631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7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896" name="Group 64"/>
          <p:cNvGraphicFramePr>
            <a:graphicFrameLocks noGrp="1"/>
          </p:cNvGraphicFramePr>
          <p:nvPr>
            <p:ph/>
          </p:nvPr>
        </p:nvGraphicFramePr>
        <p:xfrm>
          <a:off x="107950" y="476250"/>
          <a:ext cx="8928100" cy="6121401"/>
        </p:xfrm>
        <a:graphic>
          <a:graphicData uri="http://schemas.openxmlformats.org/drawingml/2006/table">
            <a:tbl>
              <a:tblPr/>
              <a:tblGrid>
                <a:gridCol w="547688"/>
                <a:gridCol w="1652587"/>
                <a:gridCol w="2908300"/>
                <a:gridCol w="3819525"/>
              </a:tblGrid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Sistem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Fungsi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Organ Penyusun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Respirasi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Bernafas (pertukaran udara)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Hidung, tenggorokan (trakea), paru-paru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Pencernaan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Memproses makanan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Mulut, faring, kerongkongan, lambung, usus halus, usus besar, kelenjar pencernaan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Ekskresi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Pengeluaran sisa-sisa metabolisme, mengatur keseimbangan osmotik darah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Ginjal, ureter, kantong kemih, uretra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7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Reproduksi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Reproduksi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Organ kelamin jantan (testis, penis) dan betina (ovarium, uterus)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Kulit (integumen)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Pelindung tubuh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Kulit dan derivatnya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99921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937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Transplantasi Organ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893175" cy="511333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Tujuan transplantasi organ adalah untuk menggantikan organ tubuh yang rusak dengan organ baru</a:t>
            </a:r>
          </a:p>
          <a:p>
            <a:pPr eaLnBrk="1" hangingPunct="1">
              <a:defRPr/>
            </a:pPr>
            <a:r>
              <a:rPr lang="en-US" smtClean="0"/>
              <a:t>Transplantasi Organ sering mengalami kegagalan karena ada penolakan dari tubuh pasien</a:t>
            </a:r>
          </a:p>
          <a:p>
            <a:pPr eaLnBrk="1" hangingPunct="1">
              <a:defRPr/>
            </a:pPr>
            <a:r>
              <a:rPr lang="en-US" smtClean="0"/>
              <a:t>Transplantasi akan berhasil jika organ berasal dari tubuh pasien sendiri</a:t>
            </a:r>
          </a:p>
        </p:txBody>
      </p:sp>
    </p:spTree>
    <p:extLst>
      <p:ext uri="{BB962C8B-B14F-4D97-AF65-F5344CB8AC3E}">
        <p14:creationId xmlns:p14="http://schemas.microsoft.com/office/powerpoint/2010/main" val="20478769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971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lgerian" pitchFamily="82" charset="0"/>
              </a:rPr>
              <a:t>SEKIAN</a:t>
            </a:r>
            <a:br>
              <a:rPr lang="en-US" smtClean="0">
                <a:latin typeface="Algerian" pitchFamily="82" charset="0"/>
              </a:rPr>
            </a:br>
            <a:r>
              <a:rPr lang="en-US" smtClean="0">
                <a:latin typeface="Algerian" pitchFamily="82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8759812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349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Digital Dots</vt:lpstr>
      <vt:lpstr>PowerPoint Presentation</vt:lpstr>
      <vt:lpstr>Organ Tubuh </vt:lpstr>
      <vt:lpstr>PowerPoint Presentation</vt:lpstr>
      <vt:lpstr>Sistem Organ </vt:lpstr>
      <vt:lpstr>PowerPoint Presentation</vt:lpstr>
      <vt:lpstr>PowerPoint Presentation</vt:lpstr>
      <vt:lpstr>PowerPoint Presentation</vt:lpstr>
      <vt:lpstr>Transplantasi Organ</vt:lpstr>
      <vt:lpstr>SEKIAN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2</cp:revision>
  <dcterms:created xsi:type="dcterms:W3CDTF">2020-08-30T12:40:14Z</dcterms:created>
  <dcterms:modified xsi:type="dcterms:W3CDTF">2020-08-30T13:22:18Z</dcterms:modified>
</cp:coreProperties>
</file>