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AA6C-FCBB-4F41-98ED-46C0A3FA2BD4}" type="datetimeFigureOut">
              <a:rPr lang="id-ID" smtClean="0"/>
              <a:t>15/02/2021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6CCC-ABED-4C83-AEFB-D6B37E384F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6717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AA6C-FCBB-4F41-98ED-46C0A3FA2BD4}" type="datetimeFigureOut">
              <a:rPr lang="id-ID" smtClean="0"/>
              <a:t>15/02/2021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6CCC-ABED-4C83-AEFB-D6B37E384F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8187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AA6C-FCBB-4F41-98ED-46C0A3FA2BD4}" type="datetimeFigureOut">
              <a:rPr lang="id-ID" smtClean="0"/>
              <a:t>15/02/2021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6CCC-ABED-4C83-AEFB-D6B37E384F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125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AA6C-FCBB-4F41-98ED-46C0A3FA2BD4}" type="datetimeFigureOut">
              <a:rPr lang="id-ID" smtClean="0"/>
              <a:t>15/02/2021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6CCC-ABED-4C83-AEFB-D6B37E384F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47665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AA6C-FCBB-4F41-98ED-46C0A3FA2BD4}" type="datetimeFigureOut">
              <a:rPr lang="id-ID" smtClean="0"/>
              <a:t>15/02/2021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6CCC-ABED-4C83-AEFB-D6B37E384F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4097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AA6C-FCBB-4F41-98ED-46C0A3FA2BD4}" type="datetimeFigureOut">
              <a:rPr lang="id-ID" smtClean="0"/>
              <a:t>15/02/2021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6CCC-ABED-4C83-AEFB-D6B37E384F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18225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AA6C-FCBB-4F41-98ED-46C0A3FA2BD4}" type="datetimeFigureOut">
              <a:rPr lang="id-ID" smtClean="0"/>
              <a:t>15/02/2021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6CCC-ABED-4C83-AEFB-D6B37E384F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3293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AA6C-FCBB-4F41-98ED-46C0A3FA2BD4}" type="datetimeFigureOut">
              <a:rPr lang="id-ID" smtClean="0"/>
              <a:t>15/02/2021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6CCC-ABED-4C83-AEFB-D6B37E384F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65327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AA6C-FCBB-4F41-98ED-46C0A3FA2BD4}" type="datetimeFigureOut">
              <a:rPr lang="id-ID" smtClean="0"/>
              <a:t>15/02/2021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6CCC-ABED-4C83-AEFB-D6B37E384F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6239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AA6C-FCBB-4F41-98ED-46C0A3FA2BD4}" type="datetimeFigureOut">
              <a:rPr lang="id-ID" smtClean="0"/>
              <a:t>15/02/2021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6CCC-ABED-4C83-AEFB-D6B37E384F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3730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AA6C-FCBB-4F41-98ED-46C0A3FA2BD4}" type="datetimeFigureOut">
              <a:rPr lang="id-ID" smtClean="0"/>
              <a:t>15/02/2021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6CCC-ABED-4C83-AEFB-D6B37E384F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5150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FAA6C-FCBB-4F41-98ED-46C0A3FA2BD4}" type="datetimeFigureOut">
              <a:rPr lang="id-ID" smtClean="0"/>
              <a:t>15/02/2021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26CCC-ABED-4C83-AEFB-D6B37E384F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34471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/index.php?title=Erich_Moritz_von_Hornbostel&amp;action=edit&amp;redlink=1" TargetMode="External"/><Relationship Id="rId2" Type="http://schemas.openxmlformats.org/officeDocument/2006/relationships/hyperlink" Target="https://id.wikipedia.org/w/index.php?title=Klasifikasi_alat_musik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d.wikipedia.org/w/index.php?title=Curt_Sachs&amp;action=edit&amp;redlink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ORGANOLOGI </a:t>
            </a:r>
            <a:endParaRPr lang="id-ID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23" y="1600200"/>
            <a:ext cx="6639554" cy="4525963"/>
          </a:xfrm>
        </p:spPr>
      </p:pic>
    </p:spTree>
    <p:extLst>
      <p:ext uri="{BB962C8B-B14F-4D97-AF65-F5344CB8AC3E}">
        <p14:creationId xmlns:p14="http://schemas.microsoft.com/office/powerpoint/2010/main" val="1484926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Etnomusikologi, Organologi, Akustika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id-ID" dirty="0" smtClean="0"/>
              <a:t>Etnomusikologi </a:t>
            </a:r>
            <a:r>
              <a:rPr lang="id-ID" dirty="0"/>
              <a:t>adalah ilmu pengetahuan yang ranah studinya adalah berbagai aspek musik dan budaya masyarakat yang memilikinya, </a:t>
            </a:r>
            <a:endParaRPr lang="id-ID" dirty="0" smtClean="0"/>
          </a:p>
          <a:p>
            <a:pPr marL="514350" indent="-514350">
              <a:buAutoNum type="arabicPeriod"/>
            </a:pPr>
            <a:r>
              <a:rPr lang="id-ID" dirty="0" smtClean="0"/>
              <a:t>Organologi </a:t>
            </a:r>
            <a:r>
              <a:rPr lang="id-ID" dirty="0"/>
              <a:t>adalah ilmu yang mempelajari seluk beluk instrument (salah satu obyek studi musik etnomusikologi). </a:t>
            </a:r>
            <a:endParaRPr lang="id-ID" dirty="0" smtClean="0"/>
          </a:p>
          <a:p>
            <a:pPr marL="514350" indent="-514350">
              <a:buAutoNum type="arabicPeriod"/>
            </a:pPr>
            <a:r>
              <a:rPr lang="id-ID" dirty="0" smtClean="0"/>
              <a:t>Akustika </a:t>
            </a:r>
            <a:r>
              <a:rPr lang="id-ID" dirty="0"/>
              <a:t>adalah ilmu yang mempelajari seluk beluk bunyi instrument, baik dari segi produksi suara, transmisi dan efek-efek bunyi yang ditimbulkannya</a:t>
            </a:r>
          </a:p>
        </p:txBody>
      </p:sp>
    </p:spTree>
    <p:extLst>
      <p:ext uri="{BB962C8B-B14F-4D97-AF65-F5344CB8AC3E}">
        <p14:creationId xmlns:p14="http://schemas.microsoft.com/office/powerpoint/2010/main" val="156229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Organologi dilihat dari klasifikasi fisik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Bahan dasar Instrumen</a:t>
            </a:r>
          </a:p>
          <a:p>
            <a:r>
              <a:rPr lang="id-ID" dirty="0" smtClean="0"/>
              <a:t>Bentuk/ukuran </a:t>
            </a:r>
          </a:p>
          <a:p>
            <a:r>
              <a:rPr lang="id-ID" dirty="0" smtClean="0"/>
              <a:t>Bagian-bagian instrumen  </a:t>
            </a:r>
          </a:p>
          <a:p>
            <a:r>
              <a:rPr lang="id-ID" dirty="0" smtClean="0"/>
              <a:t>Produksi bunyi nada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85502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Klasifikasi alat musik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Sistem</a:t>
            </a:r>
            <a:r>
              <a:rPr lang="id-ID" dirty="0"/>
              <a:t> </a:t>
            </a:r>
            <a:r>
              <a:rPr lang="id-ID" dirty="0">
                <a:hlinkClick r:id="rId2" tooltip="Klasifikasi alat musik (halaman belum tersedia)"/>
              </a:rPr>
              <a:t>klasifikasi alat musik</a:t>
            </a:r>
            <a:r>
              <a:rPr lang="id-ID" dirty="0"/>
              <a:t> </a:t>
            </a:r>
            <a:r>
              <a:rPr lang="id-ID" dirty="0" smtClean="0"/>
              <a:t>dirancang </a:t>
            </a:r>
            <a:r>
              <a:rPr lang="id-ID" dirty="0"/>
              <a:t>oleh </a:t>
            </a:r>
            <a:r>
              <a:rPr lang="id-ID" dirty="0">
                <a:hlinkClick r:id="rId3" tooltip="Erich Moritz von Hornbostel (halaman belum tersedia)"/>
              </a:rPr>
              <a:t>Erich Moritz von Hornbostel</a:t>
            </a:r>
            <a:r>
              <a:rPr lang="id-ID" dirty="0"/>
              <a:t> dan </a:t>
            </a:r>
            <a:r>
              <a:rPr lang="id-ID" u="sng" dirty="0">
                <a:hlinkClick r:id="rId4" tooltip="Curt Sachs (halaman belum tersedia)"/>
              </a:rPr>
              <a:t>Curt </a:t>
            </a:r>
            <a:r>
              <a:rPr lang="id-ID" u="sng" dirty="0" smtClean="0">
                <a:hlinkClick r:id="rId4" tooltip="Curt Sachs (halaman belum tersedia)"/>
              </a:rPr>
              <a:t>Sachs</a:t>
            </a:r>
            <a:endParaRPr lang="id-ID" u="sng" dirty="0" smtClean="0"/>
          </a:p>
          <a:p>
            <a:r>
              <a:rPr lang="id-ID" dirty="0"/>
              <a:t>Sistem ini pertama kali dipublikasikan di </a:t>
            </a:r>
            <a:r>
              <a:rPr lang="id-ID" i="1" dirty="0"/>
              <a:t>Zeitschrift für Ethnologie</a:t>
            </a:r>
            <a:r>
              <a:rPr lang="id-ID" dirty="0"/>
              <a:t> pada tahun 1914</a:t>
            </a:r>
          </a:p>
        </p:txBody>
      </p:sp>
    </p:spTree>
    <p:extLst>
      <p:ext uri="{BB962C8B-B14F-4D97-AF65-F5344CB8AC3E}">
        <p14:creationId xmlns:p14="http://schemas.microsoft.com/office/powerpoint/2010/main" val="739768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79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ORGANOLOGI </vt:lpstr>
      <vt:lpstr>Etnomusikologi, Organologi, Akustika</vt:lpstr>
      <vt:lpstr>Organologi dilihat dari klasifikasi fisik </vt:lpstr>
      <vt:lpstr>Klasifikasi alat musik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ORGANOLOGI</dc:title>
  <dc:creator>Acer</dc:creator>
  <cp:lastModifiedBy>Acer</cp:lastModifiedBy>
  <cp:revision>2</cp:revision>
  <dcterms:created xsi:type="dcterms:W3CDTF">2021-02-15T16:17:05Z</dcterms:created>
  <dcterms:modified xsi:type="dcterms:W3CDTF">2021-02-15T16:37:39Z</dcterms:modified>
</cp:coreProperties>
</file>