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2BCE-5937-48F1-A1EE-75566AAA1C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6A8C-EC0E-452D-AB1A-577CC0798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4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2BCE-5937-48F1-A1EE-75566AAA1C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6A8C-EC0E-452D-AB1A-577CC0798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4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2BCE-5937-48F1-A1EE-75566AAA1C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6A8C-EC0E-452D-AB1A-577CC0798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9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2BCE-5937-48F1-A1EE-75566AAA1C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6A8C-EC0E-452D-AB1A-577CC0798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2BCE-5937-48F1-A1EE-75566AAA1C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6A8C-EC0E-452D-AB1A-577CC0798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8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2BCE-5937-48F1-A1EE-75566AAA1C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6A8C-EC0E-452D-AB1A-577CC0798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2BCE-5937-48F1-A1EE-75566AAA1C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6A8C-EC0E-452D-AB1A-577CC0798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2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2BCE-5937-48F1-A1EE-75566AAA1C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6A8C-EC0E-452D-AB1A-577CC0798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9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2BCE-5937-48F1-A1EE-75566AAA1C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6A8C-EC0E-452D-AB1A-577CC0798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7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2BCE-5937-48F1-A1EE-75566AAA1C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6A8C-EC0E-452D-AB1A-577CC0798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7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2BCE-5937-48F1-A1EE-75566AAA1C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6A8C-EC0E-452D-AB1A-577CC0798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3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B2BCE-5937-48F1-A1EE-75566AAA1C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56A8C-EC0E-452D-AB1A-577CC0798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ORGANOLOGI MUSIK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Organologi</a:t>
            </a:r>
            <a:r>
              <a:rPr lang="en-US" dirty="0"/>
              <a:t> 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 </a:t>
            </a:r>
            <a:r>
              <a:rPr lang="en-US" b="1" dirty="0" err="1"/>
              <a:t>musik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 </a:t>
            </a:r>
            <a:r>
              <a:rPr lang="en-US" b="1" dirty="0" err="1"/>
              <a:t>musik</a:t>
            </a:r>
            <a:r>
              <a:rPr lang="en-US" dirty="0"/>
              <a:t>. </a:t>
            </a:r>
            <a:r>
              <a:rPr lang="en-US" dirty="0" err="1"/>
              <a:t>Alat</a:t>
            </a:r>
            <a:r>
              <a:rPr lang="en-US" dirty="0"/>
              <a:t> </a:t>
            </a:r>
            <a:r>
              <a:rPr lang="en-US" b="1" dirty="0" err="1"/>
              <a:t>musik</a:t>
            </a:r>
            <a:r>
              <a:rPr lang="en-US" dirty="0"/>
              <a:t> 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dikelompokkan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bunyi</a:t>
            </a:r>
            <a:r>
              <a:rPr lang="en-US" dirty="0"/>
              <a:t>,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memainkan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9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Harmonis</a:t>
            </a:r>
            <a:r>
              <a:rPr lang="en-US" sz="3200" dirty="0"/>
              <a:t>,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alat</a:t>
            </a:r>
            <a:r>
              <a:rPr lang="en-US" sz="3200" dirty="0"/>
              <a:t> </a:t>
            </a:r>
            <a:r>
              <a:rPr lang="en-US" sz="3200" dirty="0" err="1"/>
              <a:t>musik</a:t>
            </a:r>
            <a:r>
              <a:rPr lang="en-US" sz="3200" dirty="0"/>
              <a:t> yang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memainkan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dua</a:t>
            </a:r>
            <a:r>
              <a:rPr lang="en-US" sz="3200" dirty="0"/>
              <a:t> nada. </a:t>
            </a:r>
            <a:r>
              <a:rPr lang="en-US" sz="3200" dirty="0" err="1"/>
              <a:t>Umumnya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pertunjukan</a:t>
            </a:r>
            <a:r>
              <a:rPr lang="en-US" sz="3200" dirty="0"/>
              <a:t> </a:t>
            </a:r>
            <a:r>
              <a:rPr lang="en-US" sz="3200" dirty="0" err="1"/>
              <a:t>alat</a:t>
            </a:r>
            <a:r>
              <a:rPr lang="en-US" sz="3200" dirty="0"/>
              <a:t> </a:t>
            </a:r>
            <a:r>
              <a:rPr lang="en-US" sz="3200" dirty="0" err="1"/>
              <a:t>musik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pengiring</a:t>
            </a:r>
            <a:r>
              <a:rPr lang="en-US" sz="3200" dirty="0"/>
              <a:t> </a:t>
            </a:r>
            <a:r>
              <a:rPr lang="en-US" sz="3200" dirty="0" err="1"/>
              <a:t>lagu</a:t>
            </a:r>
            <a:r>
              <a:rPr lang="en-US" sz="3200" dirty="0"/>
              <a:t>. </a:t>
            </a:r>
            <a:r>
              <a:rPr lang="en-US" sz="3200" dirty="0" err="1"/>
              <a:t>Contoh</a:t>
            </a:r>
            <a:r>
              <a:rPr lang="en-US" sz="3200" dirty="0"/>
              <a:t> Piano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18" y="1825625"/>
            <a:ext cx="4782163" cy="4351338"/>
          </a:xfrm>
        </p:spPr>
      </p:pic>
    </p:spTree>
    <p:extLst>
      <p:ext uri="{BB962C8B-B14F-4D97-AF65-F5344CB8AC3E}">
        <p14:creationId xmlns:p14="http://schemas.microsoft.com/office/powerpoint/2010/main" val="84461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CONTOH BAGIAN TUBUH ALAT MUSIK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2090737"/>
            <a:ext cx="65722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7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45" y="953037"/>
            <a:ext cx="4584878" cy="5334483"/>
          </a:xfrm>
        </p:spPr>
      </p:pic>
    </p:spTree>
    <p:extLst>
      <p:ext uri="{BB962C8B-B14F-4D97-AF65-F5344CB8AC3E}">
        <p14:creationId xmlns:p14="http://schemas.microsoft.com/office/powerpoint/2010/main" val="130266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25690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49" y="1825625"/>
            <a:ext cx="5373902" cy="4351338"/>
          </a:xfrm>
        </p:spPr>
      </p:pic>
    </p:spTree>
    <p:extLst>
      <p:ext uri="{BB962C8B-B14F-4D97-AF65-F5344CB8AC3E}">
        <p14:creationId xmlns:p14="http://schemas.microsoft.com/office/powerpoint/2010/main" val="2106496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SAXO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48" y="1034345"/>
            <a:ext cx="7403703" cy="5288360"/>
          </a:xfrm>
        </p:spPr>
      </p:pic>
    </p:spTree>
    <p:extLst>
      <p:ext uri="{BB962C8B-B14F-4D97-AF65-F5344CB8AC3E}">
        <p14:creationId xmlns:p14="http://schemas.microsoft.com/office/powerpoint/2010/main" val="258390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Idiophone,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alat</a:t>
            </a:r>
            <a:r>
              <a:rPr lang="en-US" sz="3200" dirty="0"/>
              <a:t> </a:t>
            </a:r>
            <a:r>
              <a:rPr lang="en-US" sz="3200" dirty="0" err="1"/>
              <a:t>musik</a:t>
            </a:r>
            <a:r>
              <a:rPr lang="en-US" sz="3200" dirty="0"/>
              <a:t> yang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bunyi</a:t>
            </a:r>
            <a:r>
              <a:rPr lang="en-US" sz="3200" dirty="0"/>
              <a:t> </a:t>
            </a:r>
            <a:r>
              <a:rPr lang="en-US" sz="3200" dirty="0" err="1"/>
              <a:t>berasal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alat</a:t>
            </a:r>
            <a:r>
              <a:rPr lang="en-US" sz="3200" dirty="0"/>
              <a:t> </a:t>
            </a:r>
            <a:r>
              <a:rPr lang="en-US" sz="3200" dirty="0" err="1"/>
              <a:t>musik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 </a:t>
            </a:r>
            <a:r>
              <a:rPr lang="en-US" sz="3200" dirty="0" err="1"/>
              <a:t>sendiri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bahan</a:t>
            </a:r>
            <a:r>
              <a:rPr lang="en-US" sz="3200" dirty="0"/>
              <a:t> </a:t>
            </a:r>
            <a:r>
              <a:rPr lang="en-US" sz="3200" dirty="0" err="1"/>
              <a:t>dasar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alat</a:t>
            </a:r>
            <a:r>
              <a:rPr lang="en-US" sz="3200" dirty="0"/>
              <a:t> </a:t>
            </a:r>
            <a:r>
              <a:rPr lang="en-US" sz="3200" dirty="0" err="1"/>
              <a:t>musik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. </a:t>
            </a:r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alat</a:t>
            </a:r>
            <a:r>
              <a:rPr lang="en-US" sz="3200" dirty="0"/>
              <a:t> </a:t>
            </a:r>
            <a:r>
              <a:rPr lang="en-US" sz="3200" dirty="0" err="1"/>
              <a:t>musik</a:t>
            </a:r>
            <a:r>
              <a:rPr lang="en-US" sz="3200" dirty="0"/>
              <a:t> </a:t>
            </a:r>
            <a:r>
              <a:rPr lang="en-US" sz="3200" dirty="0" err="1"/>
              <a:t>cetik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Lampung.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87" y="2715419"/>
            <a:ext cx="3552825" cy="2571750"/>
          </a:xfrm>
        </p:spPr>
      </p:pic>
    </p:spTree>
    <p:extLst>
      <p:ext uri="{BB962C8B-B14F-4D97-AF65-F5344CB8AC3E}">
        <p14:creationId xmlns:p14="http://schemas.microsoft.com/office/powerpoint/2010/main" val="379358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Aerophone</a:t>
            </a:r>
            <a:r>
              <a:rPr lang="en-US" sz="3200" dirty="0"/>
              <a:t>,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alat</a:t>
            </a:r>
            <a:r>
              <a:rPr lang="en-US" sz="3200" dirty="0"/>
              <a:t> </a:t>
            </a:r>
            <a:r>
              <a:rPr lang="en-US" sz="3200" dirty="0" err="1"/>
              <a:t>musik</a:t>
            </a:r>
            <a:r>
              <a:rPr lang="en-US" sz="3200" dirty="0"/>
              <a:t> yang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bunyi</a:t>
            </a:r>
            <a:r>
              <a:rPr lang="en-US" sz="3200" dirty="0"/>
              <a:t> </a:t>
            </a:r>
            <a:r>
              <a:rPr lang="en-US" sz="3200" dirty="0" err="1"/>
              <a:t>berasal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getaran</a:t>
            </a:r>
            <a:r>
              <a:rPr lang="en-US" sz="3200" dirty="0"/>
              <a:t> </a:t>
            </a:r>
            <a:r>
              <a:rPr lang="en-US" sz="3200" dirty="0" err="1"/>
              <a:t>udara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alat</a:t>
            </a:r>
            <a:r>
              <a:rPr lang="en-US" sz="3200" dirty="0"/>
              <a:t> </a:t>
            </a:r>
            <a:r>
              <a:rPr lang="en-US" sz="3200" dirty="0" err="1"/>
              <a:t>musik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. </a:t>
            </a:r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alat</a:t>
            </a:r>
            <a:r>
              <a:rPr lang="en-US" sz="3200" dirty="0"/>
              <a:t> </a:t>
            </a:r>
            <a:r>
              <a:rPr lang="en-US" sz="3200" dirty="0" err="1"/>
              <a:t>musik</a:t>
            </a:r>
            <a:r>
              <a:rPr lang="en-US" sz="3200" dirty="0"/>
              <a:t> recorder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65" y="1825625"/>
            <a:ext cx="5319270" cy="4351338"/>
          </a:xfrm>
        </p:spPr>
      </p:pic>
    </p:spTree>
    <p:extLst>
      <p:ext uri="{BB962C8B-B14F-4D97-AF65-F5344CB8AC3E}">
        <p14:creationId xmlns:p14="http://schemas.microsoft.com/office/powerpoint/2010/main" val="182134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Chordophone,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bunbyi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dawai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biola</a:t>
            </a:r>
            <a:r>
              <a:rPr lang="en-US" dirty="0"/>
              <a:t>. 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37" y="1972469"/>
            <a:ext cx="6257925" cy="4057650"/>
          </a:xfrm>
        </p:spPr>
      </p:pic>
    </p:spTree>
    <p:extLst>
      <p:ext uri="{BB962C8B-B14F-4D97-AF65-F5344CB8AC3E}">
        <p14:creationId xmlns:p14="http://schemas.microsoft.com/office/powerpoint/2010/main" val="126640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355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Membranophone</a:t>
            </a:r>
            <a:r>
              <a:rPr lang="en-US" sz="3600" dirty="0"/>
              <a:t>, </a:t>
            </a:r>
            <a:r>
              <a:rPr lang="en-US" sz="3600" dirty="0" err="1"/>
              <a:t>yaitu</a:t>
            </a:r>
            <a:r>
              <a:rPr lang="en-US" sz="3600" dirty="0"/>
              <a:t> </a:t>
            </a:r>
            <a:r>
              <a:rPr lang="en-US" sz="3600" dirty="0" err="1"/>
              <a:t>alat</a:t>
            </a:r>
            <a:r>
              <a:rPr lang="en-US" sz="3600" dirty="0"/>
              <a:t> </a:t>
            </a:r>
            <a:r>
              <a:rPr lang="en-US" sz="3600" dirty="0" err="1"/>
              <a:t>musik</a:t>
            </a:r>
            <a:r>
              <a:rPr lang="en-US" sz="3600" dirty="0"/>
              <a:t> yang </a:t>
            </a:r>
            <a:r>
              <a:rPr lang="en-US" sz="3600" dirty="0" err="1"/>
              <a:t>memiliki</a:t>
            </a:r>
            <a:r>
              <a:rPr lang="en-US" sz="3600" dirty="0"/>
              <a:t> </a:t>
            </a:r>
            <a:r>
              <a:rPr lang="en-US" sz="3600" dirty="0" err="1"/>
              <a:t>sumber</a:t>
            </a:r>
            <a:r>
              <a:rPr lang="en-US" sz="3600" dirty="0"/>
              <a:t> </a:t>
            </a:r>
            <a:r>
              <a:rPr lang="en-US" sz="3600" dirty="0" err="1"/>
              <a:t>bunyi</a:t>
            </a:r>
            <a:r>
              <a:rPr lang="en-US" sz="3600" dirty="0"/>
              <a:t> </a:t>
            </a:r>
            <a:r>
              <a:rPr lang="en-US" sz="3600" dirty="0" err="1"/>
              <a:t>berasal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selaput</a:t>
            </a:r>
            <a:r>
              <a:rPr lang="en-US" sz="3600" dirty="0"/>
              <a:t> </a:t>
            </a:r>
            <a:r>
              <a:rPr lang="en-US" sz="3600" dirty="0" err="1"/>
              <a:t>membran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alat</a:t>
            </a:r>
            <a:r>
              <a:rPr lang="en-US" sz="3600" dirty="0"/>
              <a:t> </a:t>
            </a:r>
            <a:r>
              <a:rPr lang="en-US" sz="3600" dirty="0" err="1"/>
              <a:t>musik</a:t>
            </a:r>
            <a:r>
              <a:rPr lang="en-US" sz="3600" dirty="0"/>
              <a:t> </a:t>
            </a:r>
            <a:r>
              <a:rPr lang="en-US" sz="3600" dirty="0" err="1"/>
              <a:t>tersebut</a:t>
            </a:r>
            <a:r>
              <a:rPr lang="en-US" sz="3600" dirty="0"/>
              <a:t>. </a:t>
            </a:r>
            <a:r>
              <a:rPr lang="en-US" sz="3600" dirty="0" err="1"/>
              <a:t>contoh</a:t>
            </a:r>
            <a:r>
              <a:rPr lang="en-US" sz="3600" dirty="0"/>
              <a:t> </a:t>
            </a:r>
            <a:r>
              <a:rPr lang="en-US" sz="3600" dirty="0" err="1"/>
              <a:t>alat</a:t>
            </a:r>
            <a:r>
              <a:rPr lang="en-US" sz="3600" dirty="0"/>
              <a:t> </a:t>
            </a:r>
            <a:r>
              <a:rPr lang="en-US" sz="3600" dirty="0" err="1"/>
              <a:t>musik</a:t>
            </a:r>
            <a:r>
              <a:rPr lang="en-US" sz="3600" dirty="0"/>
              <a:t> timpani. 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15" y="1825625"/>
            <a:ext cx="3714769" cy="4351338"/>
          </a:xfrm>
        </p:spPr>
      </p:pic>
    </p:spTree>
    <p:extLst>
      <p:ext uri="{BB962C8B-B14F-4D97-AF65-F5344CB8AC3E}">
        <p14:creationId xmlns:p14="http://schemas.microsoft.com/office/powerpoint/2010/main" val="312006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Elektrophone</a:t>
            </a:r>
            <a:r>
              <a:rPr lang="en-US" sz="3200" dirty="0"/>
              <a:t>,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alat</a:t>
            </a:r>
            <a:r>
              <a:rPr lang="en-US" sz="3200" dirty="0"/>
              <a:t> </a:t>
            </a:r>
            <a:r>
              <a:rPr lang="en-US" sz="3200" dirty="0" err="1"/>
              <a:t>musik</a:t>
            </a:r>
            <a:r>
              <a:rPr lang="en-US" sz="3200" dirty="0"/>
              <a:t> yang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bunyi</a:t>
            </a:r>
            <a:r>
              <a:rPr lang="en-US" sz="3200" dirty="0"/>
              <a:t> </a:t>
            </a:r>
            <a:r>
              <a:rPr lang="en-US" sz="3200" dirty="0" err="1"/>
              <a:t>berasal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rangkaian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kumparan</a:t>
            </a:r>
            <a:r>
              <a:rPr lang="en-US" sz="3200" dirty="0"/>
              <a:t> </a:t>
            </a:r>
            <a:r>
              <a:rPr lang="en-US" sz="3200" dirty="0" err="1"/>
              <a:t>elektronik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alat</a:t>
            </a:r>
            <a:r>
              <a:rPr lang="en-US" sz="3200" dirty="0"/>
              <a:t> </a:t>
            </a:r>
            <a:r>
              <a:rPr lang="en-US" sz="3200" dirty="0" err="1"/>
              <a:t>musik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. </a:t>
            </a:r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alat</a:t>
            </a:r>
            <a:r>
              <a:rPr lang="en-US" sz="3200" dirty="0"/>
              <a:t> </a:t>
            </a:r>
            <a:r>
              <a:rPr lang="en-US" sz="3200" dirty="0" err="1"/>
              <a:t>musik</a:t>
            </a:r>
            <a:r>
              <a:rPr lang="en-US" sz="3200" dirty="0"/>
              <a:t> keyboard.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2429669"/>
            <a:ext cx="6496050" cy="3143250"/>
          </a:xfrm>
        </p:spPr>
      </p:pic>
    </p:spTree>
    <p:extLst>
      <p:ext uri="{BB962C8B-B14F-4D97-AF65-F5344CB8AC3E}">
        <p14:creationId xmlns:p14="http://schemas.microsoft.com/office/powerpoint/2010/main" val="417147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ALAT MUSIK BERDASARKAN FUNGSINYA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33550"/>
            <a:ext cx="7620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8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Ritmik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nada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memainkan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irama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smtClean="0"/>
              <a:t>Dru</a:t>
            </a:r>
            <a:r>
              <a:rPr lang="en-US" dirty="0"/>
              <a:t>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43981"/>
            <a:ext cx="4572000" cy="2714625"/>
          </a:xfrm>
        </p:spPr>
      </p:pic>
    </p:spTree>
    <p:extLst>
      <p:ext uri="{BB962C8B-B14F-4D97-AF65-F5344CB8AC3E}">
        <p14:creationId xmlns:p14="http://schemas.microsoft.com/office/powerpoint/2010/main" val="333168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Melodis</a:t>
            </a:r>
            <a:r>
              <a:rPr lang="en-US" sz="3200" dirty="0"/>
              <a:t>.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alat</a:t>
            </a:r>
            <a:r>
              <a:rPr lang="en-US" sz="3200" dirty="0"/>
              <a:t> </a:t>
            </a:r>
            <a:r>
              <a:rPr lang="en-US" sz="3200" dirty="0" err="1"/>
              <a:t>musik</a:t>
            </a:r>
            <a:r>
              <a:rPr lang="en-US" sz="3200" dirty="0"/>
              <a:t> yang </a:t>
            </a:r>
            <a:r>
              <a:rPr lang="en-US" sz="3200" dirty="0" err="1"/>
              <a:t>berfungsi</a:t>
            </a:r>
            <a:r>
              <a:rPr lang="en-US" sz="3200" dirty="0"/>
              <a:t> </a:t>
            </a:r>
            <a:r>
              <a:rPr lang="en-US" sz="3200" dirty="0" err="1"/>
              <a:t>memainkan</a:t>
            </a:r>
            <a:r>
              <a:rPr lang="en-US" sz="3200" dirty="0"/>
              <a:t> </a:t>
            </a:r>
            <a:r>
              <a:rPr lang="en-US" sz="3200" dirty="0" err="1"/>
              <a:t>melodi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lagu</a:t>
            </a:r>
            <a:r>
              <a:rPr lang="en-US" sz="3200" dirty="0"/>
              <a:t>. </a:t>
            </a:r>
            <a:r>
              <a:rPr lang="en-US" sz="3200" dirty="0" err="1"/>
              <a:t>Alat</a:t>
            </a:r>
            <a:r>
              <a:rPr lang="en-US" sz="3200" dirty="0"/>
              <a:t> </a:t>
            </a:r>
            <a:r>
              <a:rPr lang="en-US" sz="3200" dirty="0" err="1"/>
              <a:t>musik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membunyikan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1 nada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bersamaan</a:t>
            </a:r>
            <a:r>
              <a:rPr lang="en-US" sz="3200" dirty="0"/>
              <a:t>. </a:t>
            </a:r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 smtClean="0"/>
              <a:t>Saxophon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19" y="2562895"/>
            <a:ext cx="5531361" cy="3614067"/>
          </a:xfrm>
        </p:spPr>
      </p:pic>
    </p:spTree>
    <p:extLst>
      <p:ext uri="{BB962C8B-B14F-4D97-AF65-F5344CB8AC3E}">
        <p14:creationId xmlns:p14="http://schemas.microsoft.com/office/powerpoint/2010/main" val="2455210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183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ORGANOLOGI MUSIK</vt:lpstr>
      <vt:lpstr>Idiophone, yaitu alat musik yang memiliki sumber bunyi berasal dari alat musik itu sendiri atau dari bahan dasar dari alat musik tersebut. Contoh alat musik cetik dari Lampung.</vt:lpstr>
      <vt:lpstr>Aerophone, yaitu alat musik yang memiliki sumber bunyi berasal dari getaran udara pada alat musik tersebut. Contoh alat musik recorder</vt:lpstr>
      <vt:lpstr>Chordophone, yaitu alat musik yang memiliki sumber bunbyi berasal dari dawai. Contoh alat musik biola. </vt:lpstr>
      <vt:lpstr>   Membranophone, yaitu alat musik yang memiliki sumber bunyi berasal dari selaput membran pada alat musik tersebut. contoh alat musik timpani.   </vt:lpstr>
      <vt:lpstr>Elektrophone, yaitu alat musik yang memiliki sumber bunyi berasal dari rangkaian atau kumparan elektronik pada alat musik tersebut. contoh alat musik keyboard.</vt:lpstr>
      <vt:lpstr>ALAT MUSIK BERDASARKAN FUNGSINYA</vt:lpstr>
      <vt:lpstr>Ritmik, yaitu alat musik yang tidak memiliki nada dan hanya memainkan pola irama. Contoh Drum</vt:lpstr>
      <vt:lpstr>Melodis. yaitu alat musik yang berfungsi memainkan melodi dalam suatu lagu. Alat musik ini tidak dapat membunyikan lebih dari 1 nada secara bersamaan. Contoh Saxophon</vt:lpstr>
      <vt:lpstr>Harmonis, yaitu alat musik yang dapat memainkan lebih dari dua nada. Umumnya dalam pertunjukan alat musik ini digunakan untuk pengiring lagu. Contoh Piano</vt:lpstr>
      <vt:lpstr>CONTOH BAGIAN TUBUH ALAT MUSIK</vt:lpstr>
      <vt:lpstr>GITAR</vt:lpstr>
      <vt:lpstr>BIOLA</vt:lpstr>
      <vt:lpstr>DRUM</vt:lpstr>
      <vt:lpstr>SAXO</vt:lpstr>
    </vt:vector>
  </TitlesOfParts>
  <Company>Pre_Install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Organologi</dc:title>
  <dc:creator>Windows User</dc:creator>
  <cp:lastModifiedBy>Windows User</cp:lastModifiedBy>
  <cp:revision>3</cp:revision>
  <dcterms:created xsi:type="dcterms:W3CDTF">2020-07-08T05:41:01Z</dcterms:created>
  <dcterms:modified xsi:type="dcterms:W3CDTF">2020-07-08T05:53:52Z</dcterms:modified>
</cp:coreProperties>
</file>