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65" r:id="rId2"/>
    <p:sldId id="257" r:id="rId3"/>
    <p:sldId id="271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23/09/2021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148" y="1536851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2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Opinions &amp; Thought</a:t>
            </a:r>
            <a:b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</a:t>
            </a:r>
            <a:r>
              <a:rPr lang="id-ID" dirty="0" smtClean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Anna E. Sipayung, S.Pd, M.S.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071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867AAF4-1547-4C5F-A0B4-7AC7A38EC2CF}"/>
              </a:ext>
            </a:extLst>
          </p:cNvPr>
          <p:cNvSpPr txBox="1"/>
          <p:nvPr/>
        </p:nvSpPr>
        <p:spPr>
          <a:xfrm>
            <a:off x="1590259" y="887896"/>
            <a:ext cx="10230679" cy="630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accent1">
                    <a:lumMod val="75000"/>
                  </a:schemeClr>
                </a:solidFill>
              </a:rPr>
              <a:t>Opinions</a:t>
            </a:r>
          </a:p>
          <a:p>
            <a:pPr algn="just"/>
            <a:endParaRPr lang="en-US" sz="2800" dirty="0"/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An opinion is the way you fell or think about something.</a:t>
            </a:r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Our opinion about something or someone is based on our     </a:t>
            </a:r>
            <a:r>
              <a:rPr lang="en-US" sz="2800" dirty="0" err="1"/>
              <a:t>prespective</a:t>
            </a:r>
            <a:r>
              <a:rPr lang="en-US" sz="2800" dirty="0"/>
              <a:t>.</a:t>
            </a:r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Whenever we give or express our opinion, it is important to give reasoning or an example to support our opinion.</a:t>
            </a:r>
          </a:p>
          <a:p>
            <a:pPr algn="just">
              <a:lnSpc>
                <a:spcPct val="150000"/>
              </a:lnSpc>
            </a:pPr>
            <a:endParaRPr lang="en-US" sz="2800" dirty="0"/>
          </a:p>
          <a:p>
            <a:pPr marL="285750" indent="-28575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ID" sz="2800" dirty="0"/>
          </a:p>
          <a:p>
            <a:pPr algn="just">
              <a:lnSpc>
                <a:spcPct val="150000"/>
              </a:lnSpc>
            </a:pPr>
            <a:r>
              <a:rPr lang="en-US" sz="2800" dirty="0"/>
              <a:t>	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18658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2E767B-B47F-4D67-979A-2F1F212D3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410817"/>
            <a:ext cx="10018713" cy="59369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We can use </a:t>
            </a:r>
            <a:r>
              <a:rPr lang="en-US" sz="2800" b="1" dirty="0" err="1"/>
              <a:t>collacotions</a:t>
            </a:r>
            <a:r>
              <a:rPr lang="en-US" sz="2800" b="1" dirty="0"/>
              <a:t> to express opinions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i="1" dirty="0"/>
              <a:t>For examples 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Strong argument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Strong </a:t>
            </a:r>
            <a:r>
              <a:rPr lang="en-US" dirty="0" err="1"/>
              <a:t>critism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Strong denial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Strong opinion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Strong resistance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Quite strongly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3119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31E8B18-3DDE-4801-A41F-21C328A0E63F}"/>
              </a:ext>
            </a:extLst>
          </p:cNvPr>
          <p:cNvSpPr txBox="1"/>
          <p:nvPr/>
        </p:nvSpPr>
        <p:spPr>
          <a:xfrm>
            <a:off x="1683026" y="622852"/>
            <a:ext cx="1013791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Examples of how to agree and disagree with  an opinion.</a:t>
            </a:r>
          </a:p>
          <a:p>
            <a:pPr algn="ctr"/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/>
              <a:t>a. Statement  :  Smoking should be banned in public places.</a:t>
            </a:r>
          </a:p>
          <a:p>
            <a:pPr marL="0" indent="0">
              <a:buNone/>
            </a:pPr>
            <a:r>
              <a:rPr lang="en-US" sz="2800" dirty="0"/>
              <a:t>     Agree            :  I totally agree that smoking should be banned in 						public  places</a:t>
            </a:r>
          </a:p>
          <a:p>
            <a:pPr marL="0" indent="0">
              <a:buNone/>
            </a:pPr>
            <a:r>
              <a:rPr lang="en-US" sz="2800" dirty="0"/>
              <a:t>     Disagree      :  I am sorry but I tend to disagree with you on this.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b. Statement  :  Bullying is so prevalent in most schools.</a:t>
            </a:r>
          </a:p>
          <a:p>
            <a:pPr marL="0" indent="0">
              <a:buNone/>
            </a:pPr>
            <a:r>
              <a:rPr lang="en-US" sz="2800" dirty="0"/>
              <a:t>     Agree            :  I couldn’t agree more with you.</a:t>
            </a:r>
          </a:p>
          <a:p>
            <a:pPr marL="0" indent="0">
              <a:buNone/>
            </a:pPr>
            <a:r>
              <a:rPr lang="en-US" sz="2800" dirty="0"/>
              <a:t>     Disagree       : I think it would be wrong to generalize.</a:t>
            </a:r>
          </a:p>
          <a:p>
            <a:pPr marL="0" indent="0">
              <a:buNone/>
            </a:pPr>
            <a:endParaRPr lang="en-ID" sz="2400" dirty="0"/>
          </a:p>
          <a:p>
            <a:pPr algn="ctr"/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295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82E380A-99A7-4BA1-92E5-81EE7F3400B8}"/>
              </a:ext>
            </a:extLst>
          </p:cNvPr>
          <p:cNvSpPr txBox="1"/>
          <p:nvPr/>
        </p:nvSpPr>
        <p:spPr>
          <a:xfrm>
            <a:off x="1603514" y="265043"/>
            <a:ext cx="1031019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800" dirty="0"/>
              <a:t>c. Statement  :  Harry Potter series is much better than Twilight 							series.</a:t>
            </a:r>
          </a:p>
          <a:p>
            <a:pPr marL="0" indent="0">
              <a:buNone/>
            </a:pPr>
            <a:r>
              <a:rPr lang="en-US" sz="2800" dirty="0"/>
              <a:t>     Agree            :  Yes, I agree</a:t>
            </a:r>
            <a:r>
              <a:rPr lang="en-US" sz="2800" dirty="0" smtClean="0"/>
              <a:t>.</a:t>
            </a:r>
            <a:r>
              <a:rPr lang="id-ID" sz="2800" dirty="0" smtClean="0"/>
              <a:t> h</a:t>
            </a:r>
            <a:r>
              <a:rPr lang="en-US" sz="2800" dirty="0" err="1" smtClean="0"/>
              <a:t>arry</a:t>
            </a:r>
            <a:r>
              <a:rPr lang="en-US" sz="2800" dirty="0" smtClean="0"/>
              <a:t> </a:t>
            </a:r>
            <a:r>
              <a:rPr lang="en-US" sz="2800" dirty="0"/>
              <a:t>Potter series has a much better and 					developed story line.</a:t>
            </a:r>
          </a:p>
          <a:p>
            <a:pPr marL="0" indent="0">
              <a:buNone/>
            </a:pPr>
            <a:r>
              <a:rPr lang="en-US" sz="2800" dirty="0"/>
              <a:t>     Disagree      :  It’s not justified to say because both have different 						plots.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d. Statement  :  Online gaming should be banned.</a:t>
            </a:r>
          </a:p>
          <a:p>
            <a:pPr marL="0" indent="0">
              <a:buNone/>
            </a:pPr>
            <a:r>
              <a:rPr lang="en-US" sz="2800" dirty="0"/>
              <a:t>     Agree            :  Absolutely right. It should be as it distracts students 						from studying.</a:t>
            </a:r>
          </a:p>
          <a:p>
            <a:pPr marL="0" indent="0">
              <a:buNone/>
            </a:pPr>
            <a:r>
              <a:rPr lang="en-US" sz="2800" dirty="0"/>
              <a:t>     Disagree      :  I don’t agree with you. It is a venue for students to 						develop their skills.</a:t>
            </a:r>
            <a:endParaRPr lang="en-ID" sz="2400" dirty="0"/>
          </a:p>
          <a:p>
            <a:pPr marL="0" indent="0">
              <a:buNone/>
            </a:pPr>
            <a:endParaRPr lang="en-ID" sz="2400" dirty="0"/>
          </a:p>
          <a:p>
            <a:pPr marL="0" indent="0">
              <a:buNone/>
            </a:pPr>
            <a:r>
              <a:rPr lang="en-ID" sz="2400" dirty="0"/>
              <a:t>									</a:t>
            </a:r>
            <a:r>
              <a:rPr lang="en-ID" sz="2000" b="1" dirty="0">
                <a:solidFill>
                  <a:schemeClr val="accent1">
                    <a:lumMod val="50000"/>
                  </a:schemeClr>
                </a:solidFill>
              </a:rPr>
              <a:t>-----  OOOOO -----</a:t>
            </a:r>
            <a:endParaRPr lang="en-ID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618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173</TotalTime>
  <Words>129</Words>
  <Application>Microsoft Office PowerPoint</Application>
  <PresentationFormat>Custom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Parallax</vt:lpstr>
      <vt:lpstr>Chapter 2  Opinions &amp; Thought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AnnAArmyOffice</cp:lastModifiedBy>
  <cp:revision>24</cp:revision>
  <dcterms:created xsi:type="dcterms:W3CDTF">2021-07-17T03:09:56Z</dcterms:created>
  <dcterms:modified xsi:type="dcterms:W3CDTF">2021-09-23T02:37:38Z</dcterms:modified>
</cp:coreProperties>
</file>