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65" r:id="rId2"/>
    <p:sldId id="257" r:id="rId3"/>
    <p:sldId id="271" r:id="rId4"/>
    <p:sldId id="268" r:id="rId5"/>
    <p:sldId id="269" r:id="rId6"/>
    <p:sldId id="27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06/09/2021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06/09/2021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06/09/2021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06/09/2021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06/09/2021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06/09/2021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06/09/2021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06/09/2021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06/09/2021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06/09/2021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06/09/2021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06/09/2021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06/09/2021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06/09/2021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06/09/2021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06/09/2021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06/09/2021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06/09/2021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5148" y="1536851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2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49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Opinions &amp; Thought</a:t>
            </a:r>
            <a:br>
              <a:rPr lang="en-US" sz="49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</a:br>
            <a:endParaRPr lang="en-ID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</a:t>
            </a:r>
            <a:r>
              <a:rPr lang="id-ID" dirty="0" smtClean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Anna E. Sipayung, S.Pd, M.S.</a:t>
            </a:r>
          </a:p>
          <a:p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071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B867AAF4-1547-4C5F-A0B4-7AC7A38EC2CF}"/>
              </a:ext>
            </a:extLst>
          </p:cNvPr>
          <p:cNvSpPr txBox="1"/>
          <p:nvPr/>
        </p:nvSpPr>
        <p:spPr>
          <a:xfrm>
            <a:off x="1590259" y="887896"/>
            <a:ext cx="10230679" cy="630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solidFill>
                  <a:schemeClr val="accent1">
                    <a:lumMod val="75000"/>
                  </a:schemeClr>
                </a:solidFill>
              </a:rPr>
              <a:t>Opinions</a:t>
            </a:r>
          </a:p>
          <a:p>
            <a:pPr algn="just"/>
            <a:endParaRPr lang="en-US" sz="2800" dirty="0"/>
          </a:p>
          <a:p>
            <a:pPr marL="457200" indent="-4572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An opinion is the way you fell or think about something.</a:t>
            </a:r>
          </a:p>
          <a:p>
            <a:pPr marL="457200" indent="-4572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Our opinion about something or someone is based on our     </a:t>
            </a:r>
            <a:r>
              <a:rPr lang="en-US" sz="2800" dirty="0" err="1"/>
              <a:t>prespective</a:t>
            </a:r>
            <a:r>
              <a:rPr lang="en-US" sz="2800" dirty="0"/>
              <a:t>.</a:t>
            </a:r>
          </a:p>
          <a:p>
            <a:pPr marL="457200" indent="-45720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Whenever we give or express our opinion, it is important to give reasoning or an example to support our opinion.</a:t>
            </a:r>
          </a:p>
          <a:p>
            <a:pPr algn="just">
              <a:lnSpc>
                <a:spcPct val="150000"/>
              </a:lnSpc>
            </a:pPr>
            <a:endParaRPr lang="en-US" sz="2800" dirty="0"/>
          </a:p>
          <a:p>
            <a:pPr marL="285750" indent="-285750" algn="just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n-ID" sz="2800" dirty="0"/>
          </a:p>
          <a:p>
            <a:pPr algn="just">
              <a:lnSpc>
                <a:spcPct val="150000"/>
              </a:lnSpc>
            </a:pPr>
            <a:r>
              <a:rPr lang="en-US" sz="2800" dirty="0"/>
              <a:t>	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2186583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72E767B-B47F-4D67-979A-2F1F212D3B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410817"/>
            <a:ext cx="10018713" cy="593697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/>
              <a:t>We can use </a:t>
            </a:r>
            <a:r>
              <a:rPr lang="en-US" sz="2800" b="1" dirty="0" err="1"/>
              <a:t>collacotions</a:t>
            </a:r>
            <a:r>
              <a:rPr lang="en-US" sz="2800" b="1" dirty="0"/>
              <a:t> to express opinions</a:t>
            </a:r>
          </a:p>
          <a:p>
            <a:pPr marL="0" indent="0" algn="ctr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en-US" i="1" dirty="0"/>
              <a:t>For examples 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Strong argument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Strong </a:t>
            </a:r>
            <a:r>
              <a:rPr lang="en-US" dirty="0" err="1"/>
              <a:t>critism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Strong denial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Strong opinion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Strong resistance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Quite strongly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31194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31E8B18-3DDE-4801-A41F-21C328A0E63F}"/>
              </a:ext>
            </a:extLst>
          </p:cNvPr>
          <p:cNvSpPr txBox="1"/>
          <p:nvPr/>
        </p:nvSpPr>
        <p:spPr>
          <a:xfrm>
            <a:off x="1683026" y="622852"/>
            <a:ext cx="1013791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DID YOU KNOW ?</a:t>
            </a:r>
          </a:p>
          <a:p>
            <a:pPr algn="ctr"/>
            <a:endParaRPr lang="en-US" sz="4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You can agree or disagree as long as you have  a reason for you opinion.</a:t>
            </a:r>
            <a:endParaRPr lang="en-ID" sz="3600" dirty="0"/>
          </a:p>
          <a:p>
            <a:pPr algn="ctr"/>
            <a:endParaRPr lang="en-ID" sz="3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295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82E380A-99A7-4BA1-92E5-81EE7F3400B8}"/>
              </a:ext>
            </a:extLst>
          </p:cNvPr>
          <p:cNvSpPr txBox="1"/>
          <p:nvPr/>
        </p:nvSpPr>
        <p:spPr>
          <a:xfrm>
            <a:off x="1603514" y="265043"/>
            <a:ext cx="10310191" cy="6129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Agreeing with an Opinion</a:t>
            </a:r>
          </a:p>
          <a:p>
            <a:pPr marL="0" indent="0" algn="ctr">
              <a:buNone/>
            </a:pPr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/>
              <a:t>These are some of expressions used to express agreement with an opinion.</a:t>
            </a:r>
          </a:p>
          <a:p>
            <a:pPr marL="0" indent="0">
              <a:buNone/>
            </a:pPr>
            <a:endParaRPr lang="en-US" sz="2400" dirty="0"/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Of course.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This is absolutely right.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 agree with this opinion.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 agree, I never thought of that.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I couldn’t agree more.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That’s a good point.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Neither do I.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I think so.</a:t>
            </a:r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618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76344543-907C-4A2E-9922-B8A110D1F1B2}"/>
              </a:ext>
            </a:extLst>
          </p:cNvPr>
          <p:cNvSpPr txBox="1"/>
          <p:nvPr/>
        </p:nvSpPr>
        <p:spPr>
          <a:xfrm>
            <a:off x="1630017" y="132522"/>
            <a:ext cx="10190922" cy="670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>
                <a:solidFill>
                  <a:schemeClr val="accent1">
                    <a:lumMod val="75000"/>
                  </a:schemeClr>
                </a:solidFill>
              </a:rPr>
              <a:t>Disagreeing with an Opinion.</a:t>
            </a:r>
          </a:p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/>
              <a:t>These are the expressions used to express disagreement with an opinion.</a:t>
            </a:r>
          </a:p>
          <a:p>
            <a:pPr marL="0" indent="0">
              <a:buNone/>
            </a:pPr>
            <a:endParaRPr lang="en-ID" sz="2400" dirty="0"/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I am sorry , I don’t agree with you.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I am not sure, I agree with you.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I am afraid I have to disagree with you.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I don’t believe that.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I disagree with you.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I think you are wrong.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ID" sz="2400" dirty="0"/>
              <a:t>That’s not the same thing at all.it is not justified to say so.</a:t>
            </a:r>
            <a:endParaRPr lang="en-ID" sz="1600" dirty="0"/>
          </a:p>
          <a:p>
            <a:pPr marL="0" indent="0">
              <a:buNone/>
            </a:pPr>
            <a:endParaRPr lang="en-ID" sz="1600" dirty="0"/>
          </a:p>
          <a:p>
            <a:pPr marL="0" indent="0">
              <a:buNone/>
            </a:pPr>
            <a:endParaRPr lang="en-ID" sz="1600" dirty="0"/>
          </a:p>
          <a:p>
            <a:pPr marL="0" indent="0">
              <a:buNone/>
            </a:pPr>
            <a:r>
              <a:rPr lang="en-ID" sz="1600" dirty="0"/>
              <a:t>									</a:t>
            </a:r>
            <a:r>
              <a:rPr lang="en-ID" b="1" dirty="0">
                <a:solidFill>
                  <a:schemeClr val="accent1">
                    <a:lumMod val="50000"/>
                  </a:schemeClr>
                </a:solidFill>
              </a:rPr>
              <a:t>----- OOOO -----</a:t>
            </a:r>
          </a:p>
          <a:p>
            <a:pPr algn="ctr"/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8489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168</TotalTime>
  <Words>237</Words>
  <Application>Microsoft Office PowerPoint</Application>
  <PresentationFormat>Custom</PresentationFormat>
  <Paragraphs>49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Parallax</vt:lpstr>
      <vt:lpstr>Chapter 2  Opinions &amp; Thought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AnnAArmyOffice</cp:lastModifiedBy>
  <cp:revision>23</cp:revision>
  <dcterms:created xsi:type="dcterms:W3CDTF">2021-07-17T03:09:56Z</dcterms:created>
  <dcterms:modified xsi:type="dcterms:W3CDTF">2021-09-06T07:55:11Z</dcterms:modified>
</cp:coreProperties>
</file>