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65" r:id="rId2"/>
    <p:sldId id="257" r:id="rId3"/>
    <p:sldId id="271" r:id="rId4"/>
    <p:sldId id="268" r:id="rId5"/>
    <p:sldId id="269" r:id="rId6"/>
    <p:sldId id="27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24/08/2021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043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24/08/2021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275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24/08/2021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0126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24/08/2021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5837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24/08/2021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2030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24/08/2021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69878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24/08/2021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6657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24/08/2021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4364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24/08/2021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55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24/08/2021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602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24/08/2021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222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24/08/2021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469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24/08/2021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56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24/08/2021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313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24/08/2021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812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24/08/2021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853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24/08/2021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713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6894FC3-FACA-4DA7-9D07-82105729A3FC}" type="datetimeFigureOut">
              <a:rPr lang="en-ID" smtClean="0"/>
              <a:t>24/08/2021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50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5F1B75-4D84-4249-AF2E-293D1C577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5148" y="1536851"/>
            <a:ext cx="8574622" cy="26161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Chapter 2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sz="49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  <a:t>Opinions &amp; Thought</a:t>
            </a:r>
            <a:br>
              <a:rPr lang="en-US" sz="49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</a:br>
            <a:endParaRPr lang="en-ID" dirty="0">
              <a:solidFill>
                <a:schemeClr val="accent1">
                  <a:lumMod val="50000"/>
                </a:schemeClr>
              </a:solidFill>
              <a:latin typeface="Forte" panose="03060902040502070203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A8A83CF-DFCF-4762-A2A6-94CD01EF1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6431" y="5852776"/>
            <a:ext cx="6987645" cy="138853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Teacher : </a:t>
            </a:r>
            <a:r>
              <a:rPr lang="id-ID" dirty="0" smtClean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Anna E. Sipayung, S.Pd, M.S.</a:t>
            </a:r>
            <a:endParaRPr lang="en-ID" dirty="0">
              <a:solidFill>
                <a:schemeClr val="accent1">
                  <a:lumMod val="50000"/>
                </a:schemeClr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071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867AAF4-1547-4C5F-A0B4-7AC7A38EC2CF}"/>
              </a:ext>
            </a:extLst>
          </p:cNvPr>
          <p:cNvSpPr txBox="1"/>
          <p:nvPr/>
        </p:nvSpPr>
        <p:spPr>
          <a:xfrm>
            <a:off x="1590259" y="887896"/>
            <a:ext cx="10230679" cy="630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>
                <a:solidFill>
                  <a:schemeClr val="accent1">
                    <a:lumMod val="75000"/>
                  </a:schemeClr>
                </a:solidFill>
              </a:rPr>
              <a:t>Opinions</a:t>
            </a:r>
          </a:p>
          <a:p>
            <a:pPr algn="just"/>
            <a:endParaRPr lang="en-US" sz="2800" dirty="0"/>
          </a:p>
          <a:p>
            <a:pPr marL="457200" indent="-4572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An opinion is the way you fell or think about something.</a:t>
            </a:r>
          </a:p>
          <a:p>
            <a:pPr marL="457200" indent="-4572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Our opinion about something or someone is based on our     </a:t>
            </a:r>
            <a:r>
              <a:rPr lang="en-US" sz="2800" dirty="0" err="1"/>
              <a:t>prespective</a:t>
            </a:r>
            <a:r>
              <a:rPr lang="en-US" sz="2800" dirty="0"/>
              <a:t>.</a:t>
            </a:r>
          </a:p>
          <a:p>
            <a:pPr marL="457200" indent="-4572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Whenever we give or express our opinion, it is important to give reasoning or an example to support our opinion.</a:t>
            </a:r>
          </a:p>
          <a:p>
            <a:pPr algn="just">
              <a:lnSpc>
                <a:spcPct val="150000"/>
              </a:lnSpc>
            </a:pPr>
            <a:endParaRPr lang="en-US" sz="2800" dirty="0"/>
          </a:p>
          <a:p>
            <a:pPr marL="285750" indent="-28575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en-ID" sz="2800" dirty="0"/>
          </a:p>
          <a:p>
            <a:pPr algn="just">
              <a:lnSpc>
                <a:spcPct val="150000"/>
              </a:lnSpc>
            </a:pPr>
            <a:r>
              <a:rPr lang="en-US" sz="2800" dirty="0"/>
              <a:t>	</a:t>
            </a: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2186583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72E767B-B47F-4D67-979A-2F1F212D3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410817"/>
            <a:ext cx="10018713" cy="59369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/>
              <a:t>We can use </a:t>
            </a:r>
            <a:r>
              <a:rPr lang="en-US" sz="2800" b="1" dirty="0" err="1"/>
              <a:t>collacotions</a:t>
            </a:r>
            <a:r>
              <a:rPr lang="en-US" sz="2800" b="1" dirty="0"/>
              <a:t> to express opinions</a:t>
            </a:r>
          </a:p>
          <a:p>
            <a:pPr marL="0" indent="0" algn="ctr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i="1" dirty="0"/>
              <a:t>For examples 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Strong argument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Strong </a:t>
            </a:r>
            <a:r>
              <a:rPr lang="en-US" dirty="0" err="1"/>
              <a:t>critism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Strong denial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Strong opinion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Strong resistance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Quite strongly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31194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31E8B18-3DDE-4801-A41F-21C328A0E63F}"/>
              </a:ext>
            </a:extLst>
          </p:cNvPr>
          <p:cNvSpPr txBox="1"/>
          <p:nvPr/>
        </p:nvSpPr>
        <p:spPr>
          <a:xfrm>
            <a:off x="1696278" y="145774"/>
            <a:ext cx="10137913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</a:rPr>
              <a:t>Look at the sentence structure to express opinions.</a:t>
            </a:r>
          </a:p>
          <a:p>
            <a:pPr algn="ctr"/>
            <a:endParaRPr lang="en-US" sz="28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28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sz="2800" dirty="0"/>
              <a:t>I agree with what you are saying.</a:t>
            </a:r>
          </a:p>
          <a:p>
            <a:r>
              <a:rPr lang="en-US" sz="2800" dirty="0"/>
              <a:t>	Subject  : I</a:t>
            </a:r>
          </a:p>
          <a:p>
            <a:r>
              <a:rPr lang="en-US" sz="2800" dirty="0"/>
              <a:t>	Verb        : agree</a:t>
            </a:r>
          </a:p>
          <a:p>
            <a:r>
              <a:rPr lang="en-US" sz="2800" dirty="0"/>
              <a:t>	Object    : with what you are saying</a:t>
            </a:r>
          </a:p>
          <a:p>
            <a:endParaRPr lang="en-US" sz="2800" dirty="0"/>
          </a:p>
          <a:p>
            <a:pPr marL="457200" indent="-457200">
              <a:buClr>
                <a:schemeClr val="accent1">
                  <a:lumMod val="75000"/>
                </a:schemeClr>
              </a:buClr>
              <a:buFont typeface="+mj-lt"/>
              <a:buAutoNum type="arabicPeriod" startAt="2"/>
            </a:pPr>
            <a:r>
              <a:rPr lang="en-ID" sz="2800" dirty="0"/>
              <a:t>We believe this is not the right way to handle things.</a:t>
            </a:r>
          </a:p>
          <a:p>
            <a:pPr marL="0" indent="0">
              <a:buNone/>
            </a:pPr>
            <a:r>
              <a:rPr lang="en-ID" sz="2800" dirty="0"/>
              <a:t>	Subject  :  We</a:t>
            </a:r>
          </a:p>
          <a:p>
            <a:pPr marL="0" indent="0">
              <a:buNone/>
            </a:pPr>
            <a:r>
              <a:rPr lang="en-ID" sz="2800" dirty="0"/>
              <a:t>	Verb        :  believe</a:t>
            </a:r>
          </a:p>
          <a:p>
            <a:pPr marL="0" indent="0">
              <a:buNone/>
            </a:pPr>
            <a:r>
              <a:rPr lang="en-ID" sz="2800" dirty="0"/>
              <a:t>	Object    :  this is not the right way to handle things.</a:t>
            </a:r>
          </a:p>
          <a:p>
            <a:pPr marL="0" indent="0">
              <a:buNone/>
            </a:pPr>
            <a:endParaRPr lang="en-ID" sz="2800" dirty="0"/>
          </a:p>
          <a:p>
            <a:pPr marL="0" indent="0">
              <a:buNone/>
            </a:pPr>
            <a:endParaRPr lang="en-ID" sz="2800" dirty="0"/>
          </a:p>
          <a:p>
            <a:endParaRPr lang="en-US" sz="2800" dirty="0"/>
          </a:p>
          <a:p>
            <a:endParaRPr lang="en-US" sz="2400" dirty="0"/>
          </a:p>
          <a:p>
            <a:pPr algn="ctr"/>
            <a:endParaRPr lang="en-ID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295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82E380A-99A7-4BA1-92E5-81EE7F3400B8}"/>
              </a:ext>
            </a:extLst>
          </p:cNvPr>
          <p:cNvSpPr txBox="1"/>
          <p:nvPr/>
        </p:nvSpPr>
        <p:spPr>
          <a:xfrm>
            <a:off x="1630018" y="689113"/>
            <a:ext cx="10310191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endParaRPr lang="en-US" sz="2800" dirty="0"/>
          </a:p>
          <a:p>
            <a:pPr marL="514350" indent="-514350">
              <a:buClr>
                <a:schemeClr val="accent1">
                  <a:lumMod val="75000"/>
                </a:schemeClr>
              </a:buClr>
              <a:buFont typeface="+mj-lt"/>
              <a:buAutoNum type="arabicPeriod" startAt="3"/>
            </a:pPr>
            <a:r>
              <a:rPr lang="en-US" sz="2800" dirty="0"/>
              <a:t>I doubt that this is possible.</a:t>
            </a:r>
          </a:p>
          <a:p>
            <a:pPr marL="0" indent="0">
              <a:buNone/>
            </a:pPr>
            <a:r>
              <a:rPr lang="en-ID" sz="2800" dirty="0"/>
              <a:t>	Subject  : I </a:t>
            </a:r>
          </a:p>
          <a:p>
            <a:pPr marL="0" indent="0">
              <a:buNone/>
            </a:pPr>
            <a:r>
              <a:rPr lang="en-ID" sz="2800" dirty="0"/>
              <a:t>	Verb        :  doubt</a:t>
            </a:r>
          </a:p>
          <a:p>
            <a:pPr marL="0" indent="0">
              <a:buNone/>
            </a:pPr>
            <a:r>
              <a:rPr lang="en-ID" sz="2800" dirty="0"/>
              <a:t>	Object    :  that this is possible</a:t>
            </a:r>
          </a:p>
          <a:p>
            <a:pPr marL="0" indent="0">
              <a:buNone/>
            </a:pPr>
            <a:endParaRPr lang="en-ID" sz="2800" dirty="0"/>
          </a:p>
          <a:p>
            <a:pPr marL="0" indent="0">
              <a:buNone/>
            </a:pPr>
            <a:endParaRPr lang="en-ID" sz="2800" dirty="0"/>
          </a:p>
          <a:p>
            <a:pPr marL="514350" indent="-514350">
              <a:buClr>
                <a:schemeClr val="accent1">
                  <a:lumMod val="75000"/>
                </a:schemeClr>
              </a:buClr>
              <a:buFont typeface="+mj-lt"/>
              <a:buAutoNum type="arabicPeriod" startAt="4"/>
            </a:pPr>
            <a:r>
              <a:rPr lang="en-ID" sz="2800" dirty="0"/>
              <a:t>We assume you are based on this issue.</a:t>
            </a:r>
          </a:p>
          <a:p>
            <a:pPr marL="0" indent="0">
              <a:buNone/>
            </a:pPr>
            <a:r>
              <a:rPr lang="en-ID" sz="2800" dirty="0"/>
              <a:t>	Subject  :  We</a:t>
            </a:r>
          </a:p>
          <a:p>
            <a:pPr marL="0" indent="0">
              <a:buNone/>
            </a:pPr>
            <a:r>
              <a:rPr lang="en-ID" sz="2800" dirty="0"/>
              <a:t>	Verb        :  assume</a:t>
            </a:r>
          </a:p>
          <a:p>
            <a:pPr marL="0" indent="0">
              <a:buNone/>
            </a:pPr>
            <a:r>
              <a:rPr lang="en-ID" sz="2800" dirty="0"/>
              <a:t>	Subject  :  you are based on this issue  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96618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A67D2A8-8C75-4C7F-92D0-E8326B41FEA2}"/>
              </a:ext>
            </a:extLst>
          </p:cNvPr>
          <p:cNvSpPr txBox="1"/>
          <p:nvPr/>
        </p:nvSpPr>
        <p:spPr>
          <a:xfrm>
            <a:off x="1590261" y="265043"/>
            <a:ext cx="10323443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pPr marL="514350" indent="-514350">
              <a:buClr>
                <a:schemeClr val="accent1">
                  <a:lumMod val="75000"/>
                </a:schemeClr>
              </a:buClr>
              <a:buFont typeface="+mj-lt"/>
              <a:buAutoNum type="arabicPeriod" startAt="5"/>
            </a:pPr>
            <a:r>
              <a:rPr lang="en-US" sz="2800" dirty="0"/>
              <a:t>I don’t agree with you .</a:t>
            </a:r>
          </a:p>
          <a:p>
            <a:pPr marL="0" indent="0">
              <a:buNone/>
            </a:pPr>
            <a:r>
              <a:rPr lang="en-ID" sz="2800" dirty="0"/>
              <a:t>	Subject  :  I</a:t>
            </a:r>
          </a:p>
          <a:p>
            <a:pPr marL="0" indent="0">
              <a:buNone/>
            </a:pPr>
            <a:r>
              <a:rPr lang="en-ID" sz="2800" dirty="0"/>
              <a:t>	Verb        :  don’t agree</a:t>
            </a:r>
          </a:p>
          <a:p>
            <a:pPr marL="0" indent="0">
              <a:buNone/>
            </a:pPr>
            <a:r>
              <a:rPr lang="en-ID" sz="2800" dirty="0"/>
              <a:t>	Object    :  with you</a:t>
            </a:r>
          </a:p>
          <a:p>
            <a:endParaRPr lang="en-ID" sz="2800" dirty="0"/>
          </a:p>
          <a:p>
            <a:pPr marL="514350" indent="-514350">
              <a:buClr>
                <a:schemeClr val="accent1">
                  <a:lumMod val="75000"/>
                </a:schemeClr>
              </a:buClr>
              <a:buFont typeface="+mj-lt"/>
              <a:buAutoNum type="arabicPeriod" startAt="6"/>
            </a:pPr>
            <a:r>
              <a:rPr lang="en-ID" sz="2800" dirty="0"/>
              <a:t>I think you are mistaken .</a:t>
            </a:r>
          </a:p>
          <a:p>
            <a:pPr marL="0" indent="0">
              <a:buNone/>
            </a:pPr>
            <a:r>
              <a:rPr lang="en-ID" sz="2800" dirty="0"/>
              <a:t>	Subject  : I</a:t>
            </a:r>
          </a:p>
          <a:p>
            <a:pPr marL="0" indent="0">
              <a:buNone/>
            </a:pPr>
            <a:r>
              <a:rPr lang="en-US" sz="2800" dirty="0"/>
              <a:t>	Verb        :  think</a:t>
            </a:r>
          </a:p>
          <a:p>
            <a:pPr marL="0" indent="0">
              <a:buNone/>
            </a:pPr>
            <a:r>
              <a:rPr lang="en-US" sz="2800" dirty="0"/>
              <a:t>	Object   :  you are mistaken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									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----- OO -----</a:t>
            </a:r>
            <a:endParaRPr lang="en-ID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9361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152</TotalTime>
  <Words>112</Words>
  <Application>Microsoft Office PowerPoint</Application>
  <PresentationFormat>Custom</PresentationFormat>
  <Paragraphs>60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Parallax</vt:lpstr>
      <vt:lpstr>Chapter 2  Opinions &amp; Thought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 Is He Such a Hard-Working Animator?</dc:title>
  <dc:creator>Acer</dc:creator>
  <cp:lastModifiedBy>AnnAArmyOffice</cp:lastModifiedBy>
  <cp:revision>21</cp:revision>
  <dcterms:created xsi:type="dcterms:W3CDTF">2021-07-17T03:09:56Z</dcterms:created>
  <dcterms:modified xsi:type="dcterms:W3CDTF">2021-08-24T04:58:31Z</dcterms:modified>
</cp:coreProperties>
</file>