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5" r:id="rId2"/>
    <p:sldId id="257" r:id="rId3"/>
    <p:sldId id="271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24/08/2021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148" y="1536851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2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Opinions &amp; Thought</a:t>
            </a:r>
            <a:b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</a:t>
            </a:r>
            <a:r>
              <a:rPr lang="id-ID" dirty="0" smtClean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Anna E. Sipayung, S.Pd, M.S.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071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867AAF4-1547-4C5F-A0B4-7AC7A38EC2CF}"/>
              </a:ext>
            </a:extLst>
          </p:cNvPr>
          <p:cNvSpPr txBox="1"/>
          <p:nvPr/>
        </p:nvSpPr>
        <p:spPr>
          <a:xfrm>
            <a:off x="1590259" y="887896"/>
            <a:ext cx="10230679" cy="630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</a:rPr>
              <a:t>Opinions</a:t>
            </a:r>
          </a:p>
          <a:p>
            <a:pPr algn="just"/>
            <a:endParaRPr lang="en-US" sz="2800" dirty="0"/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An opinion is the way you fell or think about something.</a:t>
            </a:r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Our opinion about something or someone is based on our     </a:t>
            </a:r>
            <a:r>
              <a:rPr lang="en-US" sz="2800" dirty="0" err="1"/>
              <a:t>prespective</a:t>
            </a:r>
            <a:r>
              <a:rPr lang="en-US" sz="2800" dirty="0"/>
              <a:t>.</a:t>
            </a:r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Whenever we give or express our opinion, it is important to give reasoning or an example to support our opinion.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  <a:p>
            <a:pPr marL="285750" indent="-28575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ID" sz="2800" dirty="0"/>
          </a:p>
          <a:p>
            <a:pPr algn="just">
              <a:lnSpc>
                <a:spcPct val="150000"/>
              </a:lnSpc>
            </a:pPr>
            <a:r>
              <a:rPr lang="en-US" sz="2800" dirty="0"/>
              <a:t>	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18658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2E767B-B47F-4D67-979A-2F1F212D3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10817"/>
            <a:ext cx="10018713" cy="59369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We can use </a:t>
            </a:r>
            <a:r>
              <a:rPr lang="en-US" sz="2800" b="1" dirty="0" err="1"/>
              <a:t>collacotions</a:t>
            </a:r>
            <a:r>
              <a:rPr lang="en-US" sz="2800" b="1" dirty="0"/>
              <a:t> to express opinions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i="1" dirty="0"/>
              <a:t>For examples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argument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</a:t>
            </a:r>
            <a:r>
              <a:rPr lang="en-US" dirty="0" err="1"/>
              <a:t>critism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denial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opinion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Strong resistance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Quite strongly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3119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1E8B18-3DDE-4801-A41F-21C328A0E63F}"/>
              </a:ext>
            </a:extLst>
          </p:cNvPr>
          <p:cNvSpPr txBox="1"/>
          <p:nvPr/>
        </p:nvSpPr>
        <p:spPr>
          <a:xfrm>
            <a:off x="1696278" y="145774"/>
            <a:ext cx="10137913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Look at the sentence structure to express opinions.</a:t>
            </a:r>
          </a:p>
          <a:p>
            <a:pPr algn="ctr"/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I agree with what you are saying.</a:t>
            </a:r>
          </a:p>
          <a:p>
            <a:r>
              <a:rPr lang="en-US" sz="2800" dirty="0"/>
              <a:t>	Subject  : I</a:t>
            </a:r>
          </a:p>
          <a:p>
            <a:r>
              <a:rPr lang="en-US" sz="2800" dirty="0"/>
              <a:t>	Verb        : agree</a:t>
            </a:r>
          </a:p>
          <a:p>
            <a:r>
              <a:rPr lang="en-US" sz="2800" dirty="0"/>
              <a:t>	Object    : with what you are saying</a:t>
            </a:r>
          </a:p>
          <a:p>
            <a:endParaRPr lang="en-US" sz="2800" dirty="0"/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en-ID" sz="2800" dirty="0"/>
              <a:t>We believe this is not the right way to handle things.</a:t>
            </a:r>
          </a:p>
          <a:p>
            <a:pPr marL="0" indent="0">
              <a:buNone/>
            </a:pPr>
            <a:r>
              <a:rPr lang="en-ID" sz="2800" dirty="0"/>
              <a:t>	Subject  :  We</a:t>
            </a:r>
          </a:p>
          <a:p>
            <a:pPr marL="0" indent="0">
              <a:buNone/>
            </a:pPr>
            <a:r>
              <a:rPr lang="en-ID" sz="2800" dirty="0"/>
              <a:t>	Verb        :  believe</a:t>
            </a:r>
          </a:p>
          <a:p>
            <a:pPr marL="0" indent="0">
              <a:buNone/>
            </a:pPr>
            <a:r>
              <a:rPr lang="en-ID" sz="2800" dirty="0"/>
              <a:t>	Object    :  this is not the right way to handle things.</a:t>
            </a:r>
          </a:p>
          <a:p>
            <a:pPr marL="0" indent="0">
              <a:buNone/>
            </a:pPr>
            <a:endParaRPr lang="en-ID" sz="2800" dirty="0"/>
          </a:p>
          <a:p>
            <a:pPr marL="0" indent="0">
              <a:buNone/>
            </a:pPr>
            <a:endParaRPr lang="en-ID" sz="2800" dirty="0"/>
          </a:p>
          <a:p>
            <a:endParaRPr lang="en-US" sz="2800" dirty="0"/>
          </a:p>
          <a:p>
            <a:endParaRPr lang="en-US" sz="2400" dirty="0"/>
          </a:p>
          <a:p>
            <a:pPr algn="ctr"/>
            <a:endParaRPr lang="en-ID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9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2E380A-99A7-4BA1-92E5-81EE7F3400B8}"/>
              </a:ext>
            </a:extLst>
          </p:cNvPr>
          <p:cNvSpPr txBox="1"/>
          <p:nvPr/>
        </p:nvSpPr>
        <p:spPr>
          <a:xfrm>
            <a:off x="1630018" y="689113"/>
            <a:ext cx="10310191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sz="2800" dirty="0"/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 startAt="3"/>
            </a:pPr>
            <a:r>
              <a:rPr lang="en-US" sz="2800" dirty="0"/>
              <a:t>I doubt that this is possible.</a:t>
            </a:r>
          </a:p>
          <a:p>
            <a:pPr marL="0" indent="0">
              <a:buNone/>
            </a:pPr>
            <a:r>
              <a:rPr lang="en-ID" sz="2800" dirty="0"/>
              <a:t>	Subject  : I </a:t>
            </a:r>
          </a:p>
          <a:p>
            <a:pPr marL="0" indent="0">
              <a:buNone/>
            </a:pPr>
            <a:r>
              <a:rPr lang="en-ID" sz="2800" dirty="0"/>
              <a:t>	Verb        :  doubt</a:t>
            </a:r>
          </a:p>
          <a:p>
            <a:pPr marL="0" indent="0">
              <a:buNone/>
            </a:pPr>
            <a:r>
              <a:rPr lang="en-ID" sz="2800" dirty="0"/>
              <a:t>	Object    :  that this is possible</a:t>
            </a:r>
          </a:p>
          <a:p>
            <a:pPr marL="0" indent="0">
              <a:buNone/>
            </a:pPr>
            <a:endParaRPr lang="en-ID" sz="2800" dirty="0"/>
          </a:p>
          <a:p>
            <a:pPr marL="0" indent="0">
              <a:buNone/>
            </a:pPr>
            <a:endParaRPr lang="en-ID" sz="2800" dirty="0"/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 startAt="4"/>
            </a:pPr>
            <a:r>
              <a:rPr lang="en-ID" sz="2800" dirty="0"/>
              <a:t>We assume you are based on this issue.</a:t>
            </a:r>
          </a:p>
          <a:p>
            <a:pPr marL="0" indent="0">
              <a:buNone/>
            </a:pPr>
            <a:r>
              <a:rPr lang="en-ID" sz="2800" dirty="0"/>
              <a:t>	Subject  :  We</a:t>
            </a:r>
          </a:p>
          <a:p>
            <a:pPr marL="0" indent="0">
              <a:buNone/>
            </a:pPr>
            <a:r>
              <a:rPr lang="en-ID" sz="2800" dirty="0"/>
              <a:t>	Verb        :  assume</a:t>
            </a:r>
          </a:p>
          <a:p>
            <a:pPr marL="0" indent="0">
              <a:buNone/>
            </a:pPr>
            <a:r>
              <a:rPr lang="en-ID" sz="2800" dirty="0"/>
              <a:t>	Subject  :  you are based on this issue  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9661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A67D2A8-8C75-4C7F-92D0-E8326B41FEA2}"/>
              </a:ext>
            </a:extLst>
          </p:cNvPr>
          <p:cNvSpPr txBox="1"/>
          <p:nvPr/>
        </p:nvSpPr>
        <p:spPr>
          <a:xfrm>
            <a:off x="1590261" y="265043"/>
            <a:ext cx="1032344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 startAt="5"/>
            </a:pPr>
            <a:r>
              <a:rPr lang="en-US" sz="2800" dirty="0"/>
              <a:t>I don’t agree with you .</a:t>
            </a:r>
          </a:p>
          <a:p>
            <a:pPr marL="0" indent="0">
              <a:buNone/>
            </a:pPr>
            <a:r>
              <a:rPr lang="en-ID" sz="2800" dirty="0"/>
              <a:t>	Subject  :  I</a:t>
            </a:r>
          </a:p>
          <a:p>
            <a:pPr marL="0" indent="0">
              <a:buNone/>
            </a:pPr>
            <a:r>
              <a:rPr lang="en-ID" sz="2800" dirty="0"/>
              <a:t>	Verb        :  don’t agree</a:t>
            </a:r>
          </a:p>
          <a:p>
            <a:pPr marL="0" indent="0">
              <a:buNone/>
            </a:pPr>
            <a:r>
              <a:rPr lang="en-ID" sz="2800" dirty="0"/>
              <a:t>	Object    :  with you</a:t>
            </a:r>
          </a:p>
          <a:p>
            <a:endParaRPr lang="en-ID" sz="2800" dirty="0"/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 startAt="6"/>
            </a:pPr>
            <a:r>
              <a:rPr lang="en-ID" sz="2800" dirty="0"/>
              <a:t>I think you are mistaken .</a:t>
            </a:r>
          </a:p>
          <a:p>
            <a:pPr marL="0" indent="0">
              <a:buNone/>
            </a:pPr>
            <a:r>
              <a:rPr lang="en-ID" sz="2800" dirty="0"/>
              <a:t>	Subject  : I</a:t>
            </a:r>
          </a:p>
          <a:p>
            <a:pPr marL="0" indent="0">
              <a:buNone/>
            </a:pPr>
            <a:r>
              <a:rPr lang="en-US" sz="2800" dirty="0"/>
              <a:t>	Verb        :  think</a:t>
            </a:r>
          </a:p>
          <a:p>
            <a:pPr marL="0" indent="0">
              <a:buNone/>
            </a:pPr>
            <a:r>
              <a:rPr lang="en-US" sz="2800" dirty="0"/>
              <a:t>	Object   :  you are mistaken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								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----- OO -----</a:t>
            </a:r>
            <a:endParaRPr lang="en-ID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936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152</TotalTime>
  <Words>112</Words>
  <Application>Microsoft Office PowerPoint</Application>
  <PresentationFormat>Custom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Parallax</vt:lpstr>
      <vt:lpstr>Chapter 2  Opinions &amp; Thought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AnnAArmyOffice</cp:lastModifiedBy>
  <cp:revision>21</cp:revision>
  <dcterms:created xsi:type="dcterms:W3CDTF">2021-07-17T03:09:56Z</dcterms:created>
  <dcterms:modified xsi:type="dcterms:W3CDTF">2021-08-24T04:58:31Z</dcterms:modified>
</cp:coreProperties>
</file>