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0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322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4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7514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19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3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3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1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6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9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7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5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2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C1A9-184C-442A-902E-C84B336C9181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26F7A5-EF37-4CFF-889A-D81D12B7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9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OBJECTIVE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16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3200" dirty="0" smtClean="0"/>
              <a:t>OBJECTIVE WRITING IS writing that you can verify through evidence and facts.</a:t>
            </a:r>
          </a:p>
          <a:p>
            <a:pPr algn="just"/>
            <a:r>
              <a:rPr lang="en-US" sz="3200" dirty="0" smtClean="0"/>
              <a:t>If you are writing objectively, you must remain as neutral as possible through the use of facts, statistics, and research.</a:t>
            </a:r>
          </a:p>
          <a:p>
            <a:pPr algn="just"/>
            <a:r>
              <a:rPr lang="en-US" sz="3200" dirty="0" smtClean="0"/>
              <a:t>This type of writing is best used when you as a writer need to present unbiased information to an audience and then let them determine their own opinion.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392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833" y="182880"/>
            <a:ext cx="8477167" cy="679269"/>
          </a:xfrm>
        </p:spPr>
        <p:txBody>
          <a:bodyPr>
            <a:normAutofit/>
          </a:bodyPr>
          <a:lstStyle/>
          <a:p>
            <a:r>
              <a:rPr lang="en-US" dirty="0" smtClean="0"/>
              <a:t>HOW TO WRITE OBJECTIVELY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862149"/>
            <a:ext cx="9548949" cy="599585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dirty="0" smtClean="0"/>
              <a:t>1. Be specific instead of vague or general.</a:t>
            </a:r>
          </a:p>
          <a:p>
            <a:pPr marL="0" indent="0" algn="just">
              <a:buNone/>
            </a:pPr>
            <a:r>
              <a:rPr lang="en-US" sz="2000" dirty="0" smtClean="0"/>
              <a:t>Ex : “almost everyone voted for him” </a:t>
            </a:r>
          </a:p>
          <a:p>
            <a:pPr marL="0" indent="0" algn="just">
              <a:buNone/>
            </a:pPr>
            <a:r>
              <a:rPr lang="en-US" sz="2000" dirty="0" smtClean="0"/>
              <a:t>Write : 82% of the company voted for him</a:t>
            </a:r>
          </a:p>
          <a:p>
            <a:pPr algn="just"/>
            <a:r>
              <a:rPr lang="en-US" sz="2000" dirty="0" smtClean="0"/>
              <a:t>2. Do not use opinionate, prejudiced, or exclusive language. </a:t>
            </a:r>
          </a:p>
          <a:p>
            <a:pPr marL="0" indent="0" algn="just">
              <a:buNone/>
            </a:pPr>
            <a:r>
              <a:rPr lang="en-US" sz="2000" dirty="0" smtClean="0"/>
              <a:t>Ex : “me and girls”</a:t>
            </a:r>
          </a:p>
          <a:p>
            <a:pPr marL="0" indent="0" algn="just">
              <a:buNone/>
            </a:pPr>
            <a:r>
              <a:rPr lang="en-US" sz="2000" dirty="0" smtClean="0"/>
              <a:t>Write </a:t>
            </a:r>
            <a:r>
              <a:rPr lang="en-US" sz="2000" dirty="0" smtClean="0"/>
              <a:t>: men and women (keep both equal, and keep both genders listening to you)</a:t>
            </a:r>
          </a:p>
          <a:p>
            <a:pPr algn="just"/>
            <a:r>
              <a:rPr lang="en-US" sz="2000" dirty="0" smtClean="0"/>
              <a:t>3. Avoid using first person to keep it more professional and less about you.</a:t>
            </a:r>
          </a:p>
          <a:p>
            <a:pPr marL="0" indent="0" algn="just">
              <a:buNone/>
            </a:pPr>
            <a:r>
              <a:rPr lang="en-US" sz="2000" dirty="0" smtClean="0"/>
              <a:t>Ex : I believe …….(try using a fact or credible source to prove your point</a:t>
            </a:r>
          </a:p>
          <a:p>
            <a:pPr marL="0" indent="0" algn="just">
              <a:buNone/>
            </a:pPr>
            <a:r>
              <a:rPr lang="en-US" sz="2000" dirty="0" smtClean="0"/>
              <a:t> Write : According to Smith (1999).</a:t>
            </a:r>
          </a:p>
          <a:p>
            <a:pPr algn="just"/>
            <a:r>
              <a:rPr lang="en-US" sz="2000" dirty="0" smtClean="0"/>
              <a:t>4.  Try not to exaggerate your writing. It can help to never use words such as “really, always, never or very</a:t>
            </a:r>
            <a:r>
              <a:rPr lang="en-US" sz="2000" dirty="0" smtClean="0"/>
              <a:t>”. These words can make your writing appear falsified or weak. </a:t>
            </a:r>
          </a:p>
          <a:p>
            <a:pPr marL="0" indent="0" algn="just">
              <a:buNone/>
            </a:pPr>
            <a:r>
              <a:rPr lang="en-US" sz="2000" dirty="0" smtClean="0"/>
              <a:t>Ex : “the race was really close”(be more informational)</a:t>
            </a:r>
          </a:p>
          <a:p>
            <a:pPr marL="0" indent="0" algn="just">
              <a:buNone/>
            </a:pPr>
            <a:r>
              <a:rPr lang="en-US" sz="2000" dirty="0" smtClean="0"/>
              <a:t>Write : The race was close enough to demand two recounts  </a:t>
            </a:r>
            <a:endParaRPr lang="en-US" sz="2000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2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News </a:t>
            </a:r>
          </a:p>
          <a:p>
            <a:r>
              <a:rPr lang="en-US" sz="2400" dirty="0" smtClean="0"/>
              <a:t>School textbooks</a:t>
            </a:r>
          </a:p>
          <a:p>
            <a:r>
              <a:rPr lang="en-US" sz="2400" dirty="0" smtClean="0"/>
              <a:t>Newspaper </a:t>
            </a:r>
          </a:p>
          <a:p>
            <a:r>
              <a:rPr lang="en-US" sz="2400" dirty="0" smtClean="0"/>
              <a:t>Non fiction</a:t>
            </a:r>
          </a:p>
          <a:p>
            <a:r>
              <a:rPr lang="en-US" sz="2400" dirty="0" smtClean="0"/>
              <a:t>History book</a:t>
            </a:r>
          </a:p>
          <a:p>
            <a:r>
              <a:rPr lang="en-US" sz="2400" dirty="0" smtClean="0"/>
              <a:t>Encyclopedia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3310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/>
            <a:endParaRPr lang="en-US" sz="3200" dirty="0"/>
          </a:p>
          <a:p>
            <a:pPr algn="just"/>
            <a:r>
              <a:rPr lang="en-US" sz="3200" dirty="0" smtClean="0"/>
              <a:t>SUBJECTIVE WRITING IS OPINION DRIVEN</a:t>
            </a:r>
          </a:p>
          <a:p>
            <a:pPr algn="just"/>
            <a:r>
              <a:rPr lang="en-US" sz="3200" dirty="0" smtClean="0"/>
              <a:t>OBJECTIVE WRITING IS FACT DRIVEN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03398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268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OBJECTIVE WRITING</vt:lpstr>
      <vt:lpstr>DEFINITION</vt:lpstr>
      <vt:lpstr>HOW TO WRITE OBJECTIVELY</vt:lpstr>
      <vt:lpstr>EXAMPLES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WRITING</dc:title>
  <dc:creator>Lenovo</dc:creator>
  <cp:lastModifiedBy>Lenovo</cp:lastModifiedBy>
  <cp:revision>6</cp:revision>
  <dcterms:created xsi:type="dcterms:W3CDTF">2021-01-28T02:00:50Z</dcterms:created>
  <dcterms:modified xsi:type="dcterms:W3CDTF">2021-01-28T03:59:14Z</dcterms:modified>
</cp:coreProperties>
</file>