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35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71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06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86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112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44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62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6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0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73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82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88068-E747-4C21-8151-5DCFD7DB9FE8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75A4B41-5760-4434-971C-77BD736A437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977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id.wikipedia.org/wiki/Tentara" TargetMode="External"/><Relationship Id="rId3" Type="http://schemas.openxmlformats.org/officeDocument/2006/relationships/hyperlink" Target="https://id.wikipedia.org/wiki/Penulis" TargetMode="External"/><Relationship Id="rId7" Type="http://schemas.openxmlformats.org/officeDocument/2006/relationships/hyperlink" Target="https://id.wikipedia.org/wiki/Ronggeng" TargetMode="External"/><Relationship Id="rId2" Type="http://schemas.openxmlformats.org/officeDocument/2006/relationships/hyperlink" Target="https://id.wikipedia.org/wiki/Nove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d.wikipedia.org/wiki/Ahmad_Tohari" TargetMode="External"/><Relationship Id="rId5" Type="http://schemas.openxmlformats.org/officeDocument/2006/relationships/hyperlink" Target="https://id.wikipedia.org/wiki/Banyumas" TargetMode="External"/><Relationship Id="rId4" Type="http://schemas.openxmlformats.org/officeDocument/2006/relationships/hyperlink" Target="https://id.wikipedia.org/wiki/Indonesi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11D2B-DD8D-4F12-AC2A-1B183AEEB1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Novel (</a:t>
            </a:r>
            <a:r>
              <a:rPr lang="en-US" sz="4000" dirty="0" err="1"/>
              <a:t>Menafsir</a:t>
            </a:r>
            <a:r>
              <a:rPr lang="en-US" sz="4000" dirty="0"/>
              <a:t> </a:t>
            </a:r>
            <a:r>
              <a:rPr lang="en-US" sz="4000" dirty="0" err="1"/>
              <a:t>pandangan</a:t>
            </a:r>
            <a:r>
              <a:rPr lang="en-US" sz="4000" dirty="0"/>
              <a:t> </a:t>
            </a:r>
            <a:r>
              <a:rPr lang="en-US" sz="4000" dirty="0" err="1"/>
              <a:t>pengarang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kehidupan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036FCD-056A-4933-8993-EE913EFD3B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Xii</a:t>
            </a:r>
            <a:r>
              <a:rPr lang="en-US" dirty="0"/>
              <a:t> </a:t>
            </a:r>
            <a:r>
              <a:rPr lang="en-US" dirty="0" err="1"/>
              <a:t>ipa</a:t>
            </a:r>
            <a:r>
              <a:rPr lang="en-US" dirty="0"/>
              <a:t>/</a:t>
            </a:r>
            <a:r>
              <a:rPr lang="en-US" dirty="0" err="1"/>
              <a:t>ips</a:t>
            </a:r>
            <a:endParaRPr lang="en-US" dirty="0"/>
          </a:p>
          <a:p>
            <a:r>
              <a:rPr lang="en-US" dirty="0"/>
              <a:t>Dra. Liza </a:t>
            </a:r>
            <a:r>
              <a:rPr lang="en-US" dirty="0" err="1"/>
              <a:t>eviyanti</a:t>
            </a:r>
            <a:r>
              <a:rPr lang="en-US" dirty="0"/>
              <a:t>, </a:t>
            </a:r>
            <a:r>
              <a:rPr lang="en-US" dirty="0" err="1"/>
              <a:t>m.pd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7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0826-03EF-46F8-B820-3D260FE92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RONGGeng</a:t>
            </a:r>
            <a:r>
              <a:rPr lang="en-US" dirty="0"/>
              <a:t> </a:t>
            </a:r>
            <a:r>
              <a:rPr lang="en-US" dirty="0" err="1"/>
              <a:t>dukuh</a:t>
            </a:r>
            <a:r>
              <a:rPr lang="en-US" dirty="0"/>
              <a:t> </a:t>
            </a:r>
            <a:r>
              <a:rPr lang="en-US" dirty="0" err="1"/>
              <a:t>paruk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14DFE-A849-4EE3-BBB0-174EE5226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/>
              <a:t>Ronggeng </a:t>
            </a:r>
            <a:r>
              <a:rPr lang="en-US" sz="2800" b="1" i="1" dirty="0" err="1"/>
              <a:t>Dukuh</a:t>
            </a:r>
            <a:r>
              <a:rPr lang="en-US" sz="2800" b="1" i="1" dirty="0"/>
              <a:t> </a:t>
            </a:r>
            <a:r>
              <a:rPr lang="en-US" sz="2800" b="1" i="1" dirty="0" err="1"/>
              <a:t>Paruk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>
                <a:hlinkClick r:id="rId2" tooltip="Novel"/>
              </a:rPr>
              <a:t>novel</a:t>
            </a:r>
            <a:r>
              <a:rPr lang="en-US" sz="2800" dirty="0"/>
              <a:t> yang </a:t>
            </a:r>
            <a:r>
              <a:rPr lang="en-US" sz="2800" dirty="0" err="1"/>
              <a:t>ditulis</a:t>
            </a:r>
            <a:r>
              <a:rPr lang="en-US" sz="2800" dirty="0"/>
              <a:t> oleh </a:t>
            </a:r>
            <a:r>
              <a:rPr lang="en-US" sz="2800" dirty="0" err="1">
                <a:hlinkClick r:id="rId3" tooltip="Penulis"/>
              </a:rPr>
              <a:t>penulis</a:t>
            </a:r>
            <a:r>
              <a:rPr lang="en-US" sz="2800" dirty="0"/>
              <a:t> </a:t>
            </a:r>
            <a:r>
              <a:rPr lang="en-US" sz="2800" dirty="0">
                <a:hlinkClick r:id="rId4" tooltip="Indonesia"/>
              </a:rPr>
              <a:t>Indonesia</a:t>
            </a:r>
            <a:r>
              <a:rPr lang="en-US" sz="2800" dirty="0"/>
              <a:t> </a:t>
            </a:r>
            <a:r>
              <a:rPr lang="en-US" sz="2800" dirty="0" err="1"/>
              <a:t>asal</a:t>
            </a:r>
            <a:r>
              <a:rPr lang="en-US" sz="2800" dirty="0"/>
              <a:t> </a:t>
            </a:r>
            <a:r>
              <a:rPr lang="en-US" sz="2800" dirty="0" err="1">
                <a:hlinkClick r:id="rId5" tooltip="Banyumas"/>
              </a:rPr>
              <a:t>Banyumas</a:t>
            </a:r>
            <a:r>
              <a:rPr lang="en-US" sz="2800" dirty="0"/>
              <a:t>, </a:t>
            </a:r>
            <a:r>
              <a:rPr lang="en-US" sz="2800" dirty="0">
                <a:hlinkClick r:id="rId6" tooltip="Ahmad Tohari"/>
              </a:rPr>
              <a:t>Ahmad </a:t>
            </a:r>
            <a:r>
              <a:rPr lang="en-US" sz="2800" dirty="0" err="1">
                <a:hlinkClick r:id="rId6" tooltip="Ahmad Tohari"/>
              </a:rPr>
              <a:t>Tohari</a:t>
            </a:r>
            <a:r>
              <a:rPr lang="en-US" sz="2800" dirty="0"/>
              <a:t>, dan </a:t>
            </a:r>
            <a:r>
              <a:rPr lang="en-US" sz="2800" dirty="0" err="1"/>
              <a:t>diterbitkan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 kali </a:t>
            </a:r>
            <a:r>
              <a:rPr lang="en-US" sz="2800" dirty="0" err="1"/>
              <a:t>tahun</a:t>
            </a:r>
            <a:r>
              <a:rPr lang="en-US" sz="2800" dirty="0"/>
              <a:t> 1982. Novel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bercerita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kisah</a:t>
            </a:r>
            <a:r>
              <a:rPr lang="en-US" sz="2800" dirty="0"/>
              <a:t> </a:t>
            </a:r>
            <a:r>
              <a:rPr lang="en-US" sz="2800" dirty="0" err="1"/>
              <a:t>cinta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Srintil</a:t>
            </a:r>
            <a:r>
              <a:rPr lang="en-US" sz="2800" dirty="0"/>
              <a:t>, </a:t>
            </a: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/>
              <a:t>penari</a:t>
            </a:r>
            <a:r>
              <a:rPr lang="en-US" sz="2800" dirty="0"/>
              <a:t> </a:t>
            </a:r>
            <a:r>
              <a:rPr lang="en-US" sz="2800" i="1" dirty="0">
                <a:hlinkClick r:id="rId7" tooltip="Ronggeng"/>
              </a:rPr>
              <a:t>ronggeng</a:t>
            </a:r>
            <a:r>
              <a:rPr lang="en-US" sz="2800" dirty="0"/>
              <a:t>, dan </a:t>
            </a:r>
            <a:r>
              <a:rPr lang="en-US" sz="2800" dirty="0" err="1"/>
              <a:t>Rasus</a:t>
            </a:r>
            <a:r>
              <a:rPr lang="en-US" sz="2800" dirty="0"/>
              <a:t>, </a:t>
            </a:r>
            <a:r>
              <a:rPr lang="en-US" sz="2800" dirty="0" err="1"/>
              <a:t>teman</a:t>
            </a:r>
            <a:r>
              <a:rPr lang="en-US" sz="2800" dirty="0"/>
              <a:t> </a:t>
            </a:r>
            <a:r>
              <a:rPr lang="en-US" sz="2800" dirty="0" err="1"/>
              <a:t>sejak</a:t>
            </a:r>
            <a:r>
              <a:rPr lang="en-US" sz="2800" dirty="0"/>
              <a:t> </a:t>
            </a:r>
            <a:r>
              <a:rPr lang="en-US" sz="2800" dirty="0" err="1"/>
              <a:t>kecil</a:t>
            </a:r>
            <a:r>
              <a:rPr lang="en-US" sz="2800" dirty="0"/>
              <a:t> </a:t>
            </a:r>
            <a:r>
              <a:rPr lang="en-US" sz="2800" dirty="0" err="1"/>
              <a:t>Srintil</a:t>
            </a:r>
            <a:r>
              <a:rPr lang="en-US" sz="2800" dirty="0"/>
              <a:t> yang </a:t>
            </a:r>
            <a:r>
              <a:rPr lang="en-US" sz="2800" dirty="0" err="1"/>
              <a:t>berprofesi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>
                <a:hlinkClick r:id="rId8" tooltip="Tentara"/>
              </a:rPr>
              <a:t>tentara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4169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9F758-1014-4C78-9272-297EE8595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/>
              <a:t>Ronggeng </a:t>
            </a:r>
            <a:r>
              <a:rPr lang="en-US" sz="3200" i="1" dirty="0" err="1"/>
              <a:t>Dukuh</a:t>
            </a:r>
            <a:r>
              <a:rPr lang="en-US" sz="3200" i="1" dirty="0"/>
              <a:t> </a:t>
            </a:r>
            <a:r>
              <a:rPr lang="en-US" sz="3200" i="1" dirty="0" err="1"/>
              <a:t>Paruk</a:t>
            </a:r>
            <a:r>
              <a:rPr lang="en-US" sz="3200" dirty="0"/>
              <a:t> </a:t>
            </a:r>
            <a:r>
              <a:rPr lang="en-US" sz="3200" dirty="0" err="1"/>
              <a:t>mengangkat</a:t>
            </a:r>
            <a:r>
              <a:rPr lang="en-US" sz="3200" dirty="0"/>
              <a:t> </a:t>
            </a:r>
            <a:r>
              <a:rPr lang="en-US" sz="3200" dirty="0" err="1"/>
              <a:t>latar</a:t>
            </a:r>
            <a:r>
              <a:rPr lang="en-US" sz="3200" dirty="0"/>
              <a:t> </a:t>
            </a:r>
            <a:r>
              <a:rPr lang="en-US" sz="3200" dirty="0" err="1"/>
              <a:t>Dukuh</a:t>
            </a:r>
            <a:r>
              <a:rPr lang="en-US" sz="3200" dirty="0"/>
              <a:t> </a:t>
            </a:r>
            <a:r>
              <a:rPr lang="en-US" sz="3200" dirty="0" err="1"/>
              <a:t>Paruk</a:t>
            </a:r>
            <a:r>
              <a:rPr lang="en-US" sz="3200" dirty="0"/>
              <a:t>, </a:t>
            </a:r>
            <a:r>
              <a:rPr lang="en-US" sz="3200" dirty="0" err="1"/>
              <a:t>desa</a:t>
            </a:r>
            <a:r>
              <a:rPr lang="en-US" sz="3200" dirty="0"/>
              <a:t> </a:t>
            </a:r>
            <a:r>
              <a:rPr lang="en-US" sz="3200" dirty="0" err="1"/>
              <a:t>kecil</a:t>
            </a:r>
            <a:r>
              <a:rPr lang="en-US" sz="3200" dirty="0"/>
              <a:t> yang </a:t>
            </a:r>
            <a:r>
              <a:rPr lang="en-US" sz="3200" dirty="0" err="1"/>
              <a:t>dirundung</a:t>
            </a:r>
            <a:r>
              <a:rPr lang="en-US" sz="3200" dirty="0"/>
              <a:t> </a:t>
            </a:r>
            <a:r>
              <a:rPr lang="en-US" sz="3200" dirty="0" err="1"/>
              <a:t>kemiskinan</a:t>
            </a:r>
            <a:r>
              <a:rPr lang="en-US" sz="3200" dirty="0"/>
              <a:t>, </a:t>
            </a:r>
            <a:r>
              <a:rPr lang="en-US" sz="3200" dirty="0" err="1"/>
              <a:t>kelaparan</a:t>
            </a:r>
            <a:r>
              <a:rPr lang="en-US" sz="3200" dirty="0"/>
              <a:t>, dan </a:t>
            </a:r>
            <a:r>
              <a:rPr lang="en-US" sz="3200" dirty="0" err="1"/>
              <a:t>kebodohan</a:t>
            </a:r>
            <a:r>
              <a:rPr lang="en-US" sz="3200" dirty="0"/>
              <a:t>. </a:t>
            </a:r>
            <a:r>
              <a:rPr lang="en-US" sz="3200" dirty="0" err="1"/>
              <a:t>Latar</a:t>
            </a:r>
            <a:r>
              <a:rPr lang="en-US" sz="3200" dirty="0"/>
              <a:t> </a:t>
            </a:r>
            <a:r>
              <a:rPr lang="en-US" sz="3200" dirty="0" err="1"/>
              <a:t>waktu</a:t>
            </a:r>
            <a:r>
              <a:rPr lang="en-US" sz="3200" dirty="0"/>
              <a:t> yang </a:t>
            </a:r>
            <a:r>
              <a:rPr lang="en-US" sz="3200" dirty="0" err="1"/>
              <a:t>diangkat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novel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1960-an yang </a:t>
            </a:r>
            <a:r>
              <a:rPr lang="en-US" sz="3200" dirty="0" err="1"/>
              <a:t>penuh</a:t>
            </a:r>
            <a:r>
              <a:rPr lang="en-US" sz="3200" dirty="0"/>
              <a:t> </a:t>
            </a:r>
            <a:r>
              <a:rPr lang="en-US" sz="3200" dirty="0" err="1"/>
              <a:t>gejolak</a:t>
            </a:r>
            <a:r>
              <a:rPr lang="en-US" sz="3200" dirty="0"/>
              <a:t> </a:t>
            </a:r>
            <a:r>
              <a:rPr lang="en-US" sz="3200" dirty="0" err="1"/>
              <a:t>politik</a:t>
            </a:r>
            <a:r>
              <a:rPr lang="en-US" sz="3200" dirty="0"/>
              <a:t>. Pada </a:t>
            </a:r>
            <a:r>
              <a:rPr lang="en-US" sz="3200" dirty="0" err="1"/>
              <a:t>penerbitan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985425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C9A1D-9303-4203-BE3C-0099E39FA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pengarang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kehidupan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17FDF-D6C3-46FF-A848-969E1E9BC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Seandainya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di </a:t>
            </a:r>
            <a:r>
              <a:rPr lang="en-US" sz="3200" dirty="0" err="1"/>
              <a:t>Dukuh</a:t>
            </a:r>
            <a:r>
              <a:rPr lang="en-US" sz="3200" dirty="0"/>
              <a:t> </a:t>
            </a:r>
            <a:r>
              <a:rPr lang="en-US" sz="3200" dirty="0" err="1"/>
              <a:t>Paruk</a:t>
            </a:r>
            <a:r>
              <a:rPr lang="en-US" sz="3200" dirty="0"/>
              <a:t> yang </a:t>
            </a:r>
            <a:r>
              <a:rPr lang="en-US" sz="3200" dirty="0" err="1"/>
              <a:t>pernah</a:t>
            </a:r>
            <a:r>
              <a:rPr lang="en-US" sz="3200" dirty="0"/>
              <a:t> </a:t>
            </a:r>
            <a:r>
              <a:rPr lang="en-US" sz="3200" dirty="0" err="1"/>
              <a:t>bersekolah</a:t>
            </a:r>
            <a:r>
              <a:rPr lang="en-US" sz="3200" dirty="0"/>
              <a:t>, </a:t>
            </a:r>
            <a:r>
              <a:rPr lang="en-US" sz="3200" dirty="0" err="1"/>
              <a:t>dia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mengira-ngira</a:t>
            </a:r>
            <a:r>
              <a:rPr lang="en-US" sz="3200" dirty="0"/>
              <a:t>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hampir</a:t>
            </a:r>
            <a:r>
              <a:rPr lang="en-US" sz="3200" dirty="0"/>
              <a:t> </a:t>
            </a:r>
            <a:r>
              <a:rPr lang="en-US" sz="3200" dirty="0" err="1"/>
              <a:t>pukul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 </a:t>
            </a:r>
            <a:r>
              <a:rPr lang="en-US" sz="3200" dirty="0" err="1"/>
              <a:t>belas</a:t>
            </a:r>
            <a:r>
              <a:rPr lang="en-US" sz="3200" dirty="0"/>
              <a:t> </a:t>
            </a:r>
            <a:r>
              <a:rPr lang="en-US" sz="3200" dirty="0" err="1"/>
              <a:t>tengah</a:t>
            </a:r>
            <a:r>
              <a:rPr lang="en-US" sz="3200" dirty="0"/>
              <a:t> </a:t>
            </a:r>
            <a:r>
              <a:rPr lang="en-US" sz="3200" dirty="0" err="1"/>
              <a:t>malam</a:t>
            </a:r>
            <a:r>
              <a:rPr lang="en-US" sz="3200" dirty="0"/>
              <a:t>, </a:t>
            </a:r>
            <a:r>
              <a:rPr lang="en-US" sz="3200" dirty="0" err="1"/>
              <a:t>tahun</a:t>
            </a:r>
            <a:r>
              <a:rPr lang="en-US" sz="3200" dirty="0"/>
              <a:t> 1946,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penghuni</a:t>
            </a:r>
            <a:r>
              <a:rPr lang="en-US" sz="3200" dirty="0"/>
              <a:t> </a:t>
            </a:r>
            <a:r>
              <a:rPr lang="en-US" sz="3200" dirty="0" err="1"/>
              <a:t>pedukuhan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tertidur</a:t>
            </a:r>
            <a:r>
              <a:rPr lang="en-US" sz="3200" dirty="0"/>
              <a:t> </a:t>
            </a:r>
            <a:r>
              <a:rPr lang="en-US" sz="3200" dirty="0" err="1"/>
              <a:t>pulas</a:t>
            </a:r>
            <a:r>
              <a:rPr lang="en-US" sz="3200" dirty="0"/>
              <a:t>, </a:t>
            </a:r>
            <a:r>
              <a:rPr lang="en-US" sz="3200" dirty="0" err="1"/>
              <a:t>kecuali</a:t>
            </a:r>
            <a:r>
              <a:rPr lang="en-US" sz="3200" dirty="0"/>
              <a:t> </a:t>
            </a:r>
            <a:r>
              <a:rPr lang="en-US" sz="3200" dirty="0" err="1"/>
              <a:t>Santayib</a:t>
            </a:r>
            <a:r>
              <a:rPr lang="en-US" sz="3200" dirty="0"/>
              <a:t>, ayah </a:t>
            </a:r>
            <a:r>
              <a:rPr lang="en-US" sz="3200" dirty="0" err="1"/>
              <a:t>Serintil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8310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2283C946-48B7-4202-849A-C8E6383E8A0E}"/>
              </a:ext>
            </a:extLst>
          </p:cNvPr>
          <p:cNvSpPr/>
          <p:nvPr/>
        </p:nvSpPr>
        <p:spPr>
          <a:xfrm>
            <a:off x="3851564" y="2854347"/>
            <a:ext cx="4918363" cy="177338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SELAMAT BELAJAR</a:t>
            </a:r>
          </a:p>
        </p:txBody>
      </p:sp>
    </p:spTree>
    <p:extLst>
      <p:ext uri="{BB962C8B-B14F-4D97-AF65-F5344CB8AC3E}">
        <p14:creationId xmlns:p14="http://schemas.microsoft.com/office/powerpoint/2010/main" val="391058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5E639-82AE-4C42-90D0-67B1F4D22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816463"/>
          </a:xfrm>
        </p:spPr>
        <p:txBody>
          <a:bodyPr/>
          <a:lstStyle/>
          <a:p>
            <a:r>
              <a:rPr lang="en-US" dirty="0"/>
              <a:t>PENGERTIAN NOVEL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6851-518C-4229-A714-D83491135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/>
          <a:lstStyle/>
          <a:p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pengertian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novel 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karangan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yang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panjang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mengandung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rangkaian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cerita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seseorang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orang di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sekelilingnya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menonjolkan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watak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sifat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setiap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pelaku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novel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umumnya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dimulai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peristiwa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penting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dialami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tokoh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cerita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kelak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mengubah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nasib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hidupnya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21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1FA21-F09C-4D66-AC15-E67658017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Definisi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novel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umum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berbentuk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unsur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intrinsik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ekstrinsik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5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DFE9D-0E6D-44C9-8CFE-9CCDBD1C1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SIMPULAN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C1D96-B932-4D6A-BA9F-0B60C0A78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Novel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sastra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berbentuk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unsur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pembentuk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intrinsik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ekstrinsik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Novelis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sebutan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penulis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menulis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novel. salah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membedakan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sastra lain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juga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batasan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struktural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sajak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0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B70B9-35B4-470D-ACBC-4F031BECB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menceritakan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mengilustrasikan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 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menggambarkan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kehidupan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manusia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berinteraksi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sesamanya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71AD4-7559-44A1-B4A1-820741D9F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Penulis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novel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berusaha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arahan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pembaca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mengetehui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tersebunyi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penulis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9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77DF2-1088-431A-9108-0045596F1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Jenis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Jenis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Novel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Nyata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Tidaknya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Peristiwa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Kejadian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899C9-1474-4DDE-AC9B-6B77D6C25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0513" indent="-290513"/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Novel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Fiksi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ialah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sastra novel yang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terjadi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nyata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/>
              <a:t>2. 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Novel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NonFiksi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ialah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sastra novel yang 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terjadi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nyata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19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9176F-620C-4E91-80E6-C776C68DF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Novel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fiksi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memiliki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kejadian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dibuat-buat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pengarangnya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sekedar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khayalan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Kejadian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ditemui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pembaca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nyata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7865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46ECB-50B7-4A0D-8E24-F80A11F7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Sedangkan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non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fiksi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menceritakan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kejadian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kisah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terkadang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jalan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diambil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kejadian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nyata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orang lain.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kisah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nyata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diceritakan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diambil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penulis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sendiri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961932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137</TotalTime>
  <Words>423</Words>
  <Application>Microsoft Office PowerPoint</Application>
  <PresentationFormat>Widescreen</PresentationFormat>
  <Paragraphs>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Gallery</vt:lpstr>
      <vt:lpstr>Novel (Menafsir pandangan pengarang terhadap kehidupan</vt:lpstr>
      <vt:lpstr>PENGERTIAN NOVEL</vt:lpstr>
      <vt:lpstr>PowerPoint Presentation</vt:lpstr>
      <vt:lpstr>SIMPULAN</vt:lpstr>
      <vt:lpstr>PowerPoint Presentation</vt:lpstr>
      <vt:lpstr>PowerPoint Presentation</vt:lpstr>
      <vt:lpstr>Jenis Jenis Novel Dengan Berdasarkan Nyata atau Tidaknya Peristiwa atau Kejadian : </vt:lpstr>
      <vt:lpstr>PowerPoint Presentation</vt:lpstr>
      <vt:lpstr>PowerPoint Presentation</vt:lpstr>
      <vt:lpstr>RONGGeng dukuh paruk</vt:lpstr>
      <vt:lpstr>PowerPoint Presentation</vt:lpstr>
      <vt:lpstr>Pandangan pengarang terhadap kehidupan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dell</cp:lastModifiedBy>
  <cp:revision>12</cp:revision>
  <dcterms:created xsi:type="dcterms:W3CDTF">2020-10-25T03:31:55Z</dcterms:created>
  <dcterms:modified xsi:type="dcterms:W3CDTF">2021-10-13T05:27:11Z</dcterms:modified>
</cp:coreProperties>
</file>