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NOUN CLAUSE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/>
              <a:t>NOUN CLAUSE is a dependent clause that does not stand alone as a complete thought, and it plays the rule of a noun.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826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/>
              <a:t>Like any noun, noun clause can be a subject, direct object, indirect object, object of the preposition or a subject complement.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172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SUBJECT </a:t>
            </a:r>
          </a:p>
          <a:p>
            <a:r>
              <a:rPr lang="en-US" dirty="0" smtClean="0"/>
              <a:t>Example : </a:t>
            </a:r>
            <a:r>
              <a:rPr lang="en-US" b="1" i="1" dirty="0" smtClean="0"/>
              <a:t>Why my pet turtle stares at me all day </a:t>
            </a:r>
            <a:r>
              <a:rPr lang="en-US" dirty="0" smtClean="0"/>
              <a:t>is beyond me.</a:t>
            </a:r>
            <a:endParaRPr lang="en-US" dirty="0"/>
          </a:p>
          <a:p>
            <a:r>
              <a:rPr lang="en-US" dirty="0" smtClean="0"/>
              <a:t>In the sentence above, the underlined noun clause acts as a single subject of the independent clause.</a:t>
            </a:r>
          </a:p>
          <a:p>
            <a:endParaRPr lang="en-US" dirty="0"/>
          </a:p>
          <a:p>
            <a:r>
              <a:rPr lang="en-US" dirty="0" smtClean="0"/>
              <a:t>AS DIRECT OBJECT</a:t>
            </a:r>
          </a:p>
          <a:p>
            <a:r>
              <a:rPr lang="en-US" dirty="0" smtClean="0"/>
              <a:t>Example : when my dog goes to doggy day care, I don’t know </a:t>
            </a:r>
            <a:r>
              <a:rPr lang="en-US" b="1" i="1" dirty="0" smtClean="0"/>
              <a:t>what he does</a:t>
            </a:r>
            <a:r>
              <a:rPr lang="en-US" dirty="0" smtClean="0"/>
              <a:t>, but he always has the best time.</a:t>
            </a:r>
          </a:p>
          <a:p>
            <a:r>
              <a:rPr lang="en-US" dirty="0" smtClean="0"/>
              <a:t>The noun clause what he does is acting as the direct object of the verb </a:t>
            </a:r>
            <a:r>
              <a:rPr lang="en-US" b="1" dirty="0" smtClean="0"/>
              <a:t>know.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047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OBJECT</a:t>
            </a:r>
          </a:p>
          <a:p>
            <a:r>
              <a:rPr lang="en-US" dirty="0" smtClean="0"/>
              <a:t>Example : She chose to photograph </a:t>
            </a:r>
            <a:r>
              <a:rPr lang="en-US" b="1" dirty="0" smtClean="0"/>
              <a:t>whomever was willing to pose for he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OBJECT OF PREPOSITION</a:t>
            </a:r>
          </a:p>
          <a:p>
            <a:r>
              <a:rPr lang="en-US" dirty="0" smtClean="0"/>
              <a:t>Example : I like to keep a schedule of </a:t>
            </a:r>
            <a:r>
              <a:rPr lang="en-US" b="1" i="1" dirty="0" smtClean="0"/>
              <a:t>when I have upcoming appointments</a:t>
            </a:r>
          </a:p>
          <a:p>
            <a:r>
              <a:rPr lang="en-US" dirty="0" smtClean="0"/>
              <a:t>The noun clause when I have upcoming appointments is acting as the </a:t>
            </a:r>
            <a:r>
              <a:rPr lang="en-US" b="1" dirty="0" smtClean="0"/>
              <a:t>object of the preposition of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3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COMPLEMENT</a:t>
            </a:r>
          </a:p>
          <a:p>
            <a:r>
              <a:rPr lang="en-US" dirty="0" smtClean="0"/>
              <a:t>Example : Actors can become </a:t>
            </a:r>
            <a:r>
              <a:rPr lang="en-US" b="1" i="1" dirty="0" smtClean="0"/>
              <a:t>whomever they want to be on the stage.</a:t>
            </a:r>
            <a:endParaRPr lang="en-US" b="1" i="1" dirty="0"/>
          </a:p>
          <a:p>
            <a:r>
              <a:rPr lang="en-US" dirty="0" smtClean="0"/>
              <a:t>The underlined noun clause above has a function as the </a:t>
            </a:r>
            <a:r>
              <a:rPr lang="en-US" b="1" dirty="0" smtClean="0"/>
              <a:t>subject complement of the linking verb become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8127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223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NOUN CLAUSE</vt:lpstr>
      <vt:lpstr>DEFINITION</vt:lpstr>
      <vt:lpstr>FUNCTION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 CLAUSE</dc:title>
  <dc:creator>Lenovo</dc:creator>
  <cp:lastModifiedBy>Lenovo</cp:lastModifiedBy>
  <cp:revision>6</cp:revision>
  <dcterms:created xsi:type="dcterms:W3CDTF">2021-02-12T08:16:52Z</dcterms:created>
  <dcterms:modified xsi:type="dcterms:W3CDTF">2021-02-12T09:15:34Z</dcterms:modified>
</cp:coreProperties>
</file>