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954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01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49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41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3/3/2021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42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64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1969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7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8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94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9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79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C8EEB0F-BA72-49AC-956F-331B60FDE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Autumn red leaves on blue turquoise background">
            <a:extLst>
              <a:ext uri="{FF2B5EF4-FFF2-40B4-BE49-F238E27FC236}">
                <a16:creationId xmlns:a16="http://schemas.microsoft.com/office/drawing/2014/main" id="{5C682379-4670-4C0F-92A1-1E442B0331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884" r="-1" b="-1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B8CE58F-407C-497E-B723-21FD8C6D3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BE70332-ECAF-47BB-8C7B-BD049452F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16D9361-A35A-4DC8-AAB9-04FD2D6FEE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7FC31AD-FBB3-4219-A758-D6F7594A0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3DB2DED-175A-471C-90D4-14380911F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63" y="1685677"/>
            <a:ext cx="4181444" cy="2362673"/>
          </a:xfrm>
        </p:spPr>
        <p:txBody>
          <a:bodyPr anchor="b">
            <a:normAutofit/>
          </a:bodyPr>
          <a:lstStyle/>
          <a:p>
            <a:pPr algn="ctr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NILAI-NILAI DALAM NASKAH DRAMA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C873C-3094-4FC2-A54A-F8839FE74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240" y="4048350"/>
            <a:ext cx="3283888" cy="816301"/>
          </a:xfrm>
        </p:spPr>
        <p:txBody>
          <a:bodyPr anchor="t">
            <a:normAutofit fontScale="70000" lnSpcReduction="20000"/>
          </a:bodyPr>
          <a:lstStyle/>
          <a:p>
            <a:pPr algn="ct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XII IPA/IPS</a:t>
            </a:r>
          </a:p>
          <a:p>
            <a:pPr algn="ct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DRA, LIZA EVIYANTI, M.PD</a:t>
            </a:r>
          </a:p>
          <a:p>
            <a:pPr algn="ctr"/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702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D1CDF-DE20-4454-8704-40A7787E5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Nilai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Kemanusiaan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yaitu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sesuatu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menyangkut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kelakuan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perbuatan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manusia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sesuai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menghormati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martabat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manusia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Nilai-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kebenaran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nilai-nilai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kemanusiaan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sifat-sifat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hal-hal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penting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berguna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kehidupan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194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259C3-754E-4E88-AFB3-0A1B6E085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Religius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berhubungan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kepercayaan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ajaran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agama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Biasanya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diketahui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simbol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agama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kutipan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dalil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kitab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suci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penggambaran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nilai-nilai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kehidupan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dilandasi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ajaran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agama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bersifat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universal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71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1E61B-A4E4-4F35-80F3-BF9A2B7D4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9063" indent="-119063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Budaya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berhubungan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istiadat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kebudayaan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serta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kebiasaan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masyarakat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Biasanya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diketahui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penggambaran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istiadat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bahasa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bicara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tokoh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mencerminkan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bahasa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kebiasaan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berlaku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tokoh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2277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A5132-9FC0-4B11-B33C-0CAD0CA80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 Pendidikan/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Edukatif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berhubungan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pengubahan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tingkah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laku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buruk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pengajaran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juga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berhubungan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sesuatu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mempunyai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latar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belakang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pendidikan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pengajaran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8476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4B115-0D44-4779-A4F1-B20D99B91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 Etika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berhubungan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sopan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santun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aspek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kehidupan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moral.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7506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1C80D-3028-479C-B501-F4143989D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Estetika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berhubungan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keindahan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segi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bahasa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penyampaian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cerita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pelukisan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keistimewaan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tokoh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lingkungan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sekitar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tokoh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7118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BC307-30F0-4D5E-9C13-1873031C6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Psikologi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berhubungan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kondisi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kejiwaan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tokoh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misalkan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antisosial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depresi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keterbelakangan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mental, shock,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halusinasi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delusi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emosi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berlebih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gangguan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kejiwaan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lain-lain).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9570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819DF-CD67-4B1E-8B3D-923A81E06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Nilai </a:t>
            </a:r>
            <a:r>
              <a:rPr lang="en-US" sz="2800" dirty="0" err="1"/>
              <a:t>adalah</a:t>
            </a:r>
            <a:r>
              <a:rPr lang="en-US" sz="2800" dirty="0"/>
              <a:t>: </a:t>
            </a:r>
            <a:r>
              <a:rPr lang="en-US" sz="2800" dirty="0" err="1"/>
              <a:t>Sesuatu</a:t>
            </a:r>
            <a:r>
              <a:rPr lang="en-US" sz="2800" dirty="0"/>
              <a:t> yang </a:t>
            </a:r>
            <a:r>
              <a:rPr lang="en-US" sz="2800" dirty="0" err="1"/>
              <a:t>dipentingkan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subjek</a:t>
            </a:r>
            <a:r>
              <a:rPr lang="en-US" sz="2800" dirty="0"/>
              <a:t>, yang </a:t>
            </a:r>
            <a:r>
              <a:rPr lang="en-US" sz="2800" dirty="0" err="1"/>
              <a:t>menyangkut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dan </a:t>
            </a:r>
            <a:r>
              <a:rPr lang="en-US" sz="2800" dirty="0" err="1"/>
              <a:t>buruk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pandangan</a:t>
            </a:r>
            <a:r>
              <a:rPr lang="en-US" sz="2800" dirty="0"/>
              <a:t> yang </a:t>
            </a:r>
            <a:r>
              <a:rPr lang="en-US" sz="2800" dirty="0" err="1"/>
              <a:t>terseleksi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ketat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007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E2B8C-90B3-4FC7-B405-4E9B33152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Pengertian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gagasan</a:t>
            </a:r>
            <a:r>
              <a:rPr lang="en-US" sz="2400" dirty="0"/>
              <a:t> yang </a:t>
            </a:r>
            <a:r>
              <a:rPr lang="en-US" sz="2400" dirty="0" err="1"/>
              <a:t>menunjuk</a:t>
            </a:r>
            <a:r>
              <a:rPr lang="en-US" sz="2400" dirty="0"/>
              <a:t> pada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yang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berharga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, </a:t>
            </a:r>
            <a:r>
              <a:rPr lang="en-US" sz="2400" dirty="0" err="1"/>
              <a:t>layak</a:t>
            </a:r>
            <a:r>
              <a:rPr lang="en-US" sz="2400" dirty="0"/>
              <a:t>, </a:t>
            </a:r>
            <a:r>
              <a:rPr lang="en-US" sz="2400" dirty="0" err="1"/>
              <a:t>pantas</a:t>
            </a:r>
            <a:r>
              <a:rPr lang="en-US" sz="2400" dirty="0"/>
              <a:t>, </a:t>
            </a:r>
            <a:r>
              <a:rPr lang="en-US" sz="2400" dirty="0" err="1"/>
              <a:t>benar</a:t>
            </a:r>
            <a:r>
              <a:rPr lang="en-US" sz="2400" dirty="0"/>
              <a:t>, </a:t>
            </a:r>
            <a:r>
              <a:rPr lang="en-US" sz="2400" dirty="0" err="1"/>
              <a:t>penting</a:t>
            </a:r>
            <a:r>
              <a:rPr lang="en-US" sz="2400" dirty="0"/>
              <a:t>, </a:t>
            </a:r>
            <a:r>
              <a:rPr lang="en-US" sz="2400" dirty="0" err="1"/>
              <a:t>indah</a:t>
            </a:r>
            <a:r>
              <a:rPr lang="en-US" sz="2400" dirty="0"/>
              <a:t>, dan </a:t>
            </a:r>
            <a:r>
              <a:rPr lang="en-US" sz="2400" dirty="0" err="1"/>
              <a:t>dikehendaki</a:t>
            </a:r>
            <a:r>
              <a:rPr lang="en-US" sz="2400" dirty="0"/>
              <a:t> oleh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sehari-hari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4709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1D0FC26C-CAF2-4ADF-ADF2-D21843770FB3}"/>
              </a:ext>
            </a:extLst>
          </p:cNvPr>
          <p:cNvSpPr/>
          <p:nvPr/>
        </p:nvSpPr>
        <p:spPr>
          <a:xfrm>
            <a:off x="2992582" y="2909455"/>
            <a:ext cx="6567054" cy="2054431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Blackadder ITC" panose="04020505051007020D02" pitchFamily="82" charset="0"/>
              </a:rPr>
              <a:t>Selamat</a:t>
            </a:r>
            <a:r>
              <a:rPr lang="en-US" sz="3600" dirty="0">
                <a:latin typeface="Blackadder ITC" panose="04020505051007020D02" pitchFamily="82" charset="0"/>
              </a:rPr>
              <a:t> </a:t>
            </a:r>
            <a:r>
              <a:rPr lang="en-US" sz="3600" dirty="0" err="1">
                <a:latin typeface="Blackadder ITC" panose="04020505051007020D02" pitchFamily="82" charset="0"/>
              </a:rPr>
              <a:t>Belajar</a:t>
            </a:r>
            <a:r>
              <a:rPr lang="en-US" sz="3600" dirty="0">
                <a:latin typeface="Blackadder ITC" panose="04020505051007020D02" pitchFamily="82" charset="0"/>
              </a:rPr>
              <a:t> </a:t>
            </a:r>
          </a:p>
          <a:p>
            <a:pPr algn="ctr"/>
            <a:r>
              <a:rPr lang="en-US" sz="3600" dirty="0" err="1">
                <a:latin typeface="Blackadder ITC" panose="04020505051007020D02" pitchFamily="82" charset="0"/>
              </a:rPr>
              <a:t>Kejarlah</a:t>
            </a:r>
            <a:r>
              <a:rPr lang="en-US" sz="3600" dirty="0">
                <a:latin typeface="Blackadder ITC" panose="04020505051007020D02" pitchFamily="82" charset="0"/>
              </a:rPr>
              <a:t> </a:t>
            </a:r>
            <a:r>
              <a:rPr lang="en-US" sz="3600" dirty="0" err="1">
                <a:latin typeface="Blackadder ITC" panose="04020505051007020D02" pitchFamily="82" charset="0"/>
              </a:rPr>
              <a:t>cita-citamu</a:t>
            </a:r>
            <a:r>
              <a:rPr lang="en-US" sz="3600" dirty="0">
                <a:latin typeface="Blackadder ITC" panose="04020505051007020D02" pitchFamily="8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8680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0BCB1-6A5B-473D-9878-1EDF78A30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PENGERTIAN TEKS DRAMA </a:t>
            </a:r>
            <a:br>
              <a:rPr lang="en-US" sz="18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4561B41-B05B-41FC-8718-8AEBB5EFF4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20241" y="2083684"/>
            <a:ext cx="877057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Teks drama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adalah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teks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bermuatan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kisah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dikemas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melalui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dialog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dibawakan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melalui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seni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peran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atau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akting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menggambarkan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cerita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berbagai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peristiwa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disajikan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suatu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pentas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drama.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971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E4B0C-2432-4967-90F9-566E17FD5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CIRI-CIRI TEKS DRAMA</a:t>
            </a:r>
            <a:b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6F5FB-2150-418C-9249-6AF8EA38F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Seluruh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cerita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drama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berbentuk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dialog,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tokoh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juga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narator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Inilah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naskah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dialog,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ucapan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ditulis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0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69CBC-5882-48F9-8FC7-1A068C591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/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Dialog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drama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(“…”). Hal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dialog drama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kalimat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Oleh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naskah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drama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4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4E83C-8167-46BE-8BDA-A83C26849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/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Naskah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drama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dilengkapi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petunjuk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tokoh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pemeran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bersangkutan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Petunjuk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ditulis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tanda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huruf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huruf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dialog.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039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21AE7-B186-4C4C-97B4-038AB6365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5338" indent="-509588"/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Naskah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drama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terletak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diatas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dialog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disamping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dialog.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363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7838-903B-418C-9F78-4754E3CF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NILAI-NILAI YANG TERKADUNG DALAM KARYA SASTRA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DBFB0-B98E-4BE3-9153-22E95825E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Nilai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ekonomi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kedudukan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posisi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seseorang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kelompok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masyarakat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ditentukan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jenis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aktivitas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ekonomi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pendidikan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serta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pendapatan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740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E41E1-2934-4270-B182-CDC00918B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614" y="1805049"/>
            <a:ext cx="8826929" cy="4061361"/>
          </a:xfrm>
        </p:spPr>
        <p:txBody>
          <a:bodyPr>
            <a:noAutofit/>
          </a:bodyPr>
          <a:lstStyle/>
          <a:p>
            <a:pPr marL="119063" indent="-119063"/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cerpen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/novel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berhubungan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hubungan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manusia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masyarakat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interaksi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sosial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antar-manusia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Biasanya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diketahui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penggambaran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hubungan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antar-tokoh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7583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85478-50AA-43A9-BB08-A5AA05DB7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 moral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bentuk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gambaran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objektif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kebenaran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senantiasa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dijalankan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seseorang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lingkungan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bermasyarakat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oleh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karena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itulah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muncul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prinsip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keyakinan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perilaku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berhubungan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benar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salah.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5027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RegularSeed_2SEEDS">
      <a:dk1>
        <a:srgbClr val="000000"/>
      </a:dk1>
      <a:lt1>
        <a:srgbClr val="FFFFFF"/>
      </a:lt1>
      <a:dk2>
        <a:srgbClr val="223A3D"/>
      </a:dk2>
      <a:lt2>
        <a:srgbClr val="E2E6E8"/>
      </a:lt2>
      <a:accent1>
        <a:srgbClr val="D55A17"/>
      </a:accent1>
      <a:accent2>
        <a:srgbClr val="E72935"/>
      </a:accent2>
      <a:accent3>
        <a:srgbClr val="C49F23"/>
      </a:accent3>
      <a:accent4>
        <a:srgbClr val="14B787"/>
      </a:accent4>
      <a:accent5>
        <a:srgbClr val="23B0C4"/>
      </a:accent5>
      <a:accent6>
        <a:srgbClr val="176FD5"/>
      </a:accent6>
      <a:hlink>
        <a:srgbClr val="3C8AB5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572</Words>
  <Application>Microsoft Office PowerPoint</Application>
  <PresentationFormat>Widescreen</PresentationFormat>
  <Paragraphs>25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Meiryo</vt:lpstr>
      <vt:lpstr>Arial</vt:lpstr>
      <vt:lpstr>Blackadder ITC</vt:lpstr>
      <vt:lpstr>Calibri</vt:lpstr>
      <vt:lpstr>Calibri Light</vt:lpstr>
      <vt:lpstr>Corbel</vt:lpstr>
      <vt:lpstr>Times New Roman</vt:lpstr>
      <vt:lpstr>SketchLinesVTI</vt:lpstr>
      <vt:lpstr>NILAI-NILAI DALAM NASKAH DRAMA</vt:lpstr>
      <vt:lpstr>PENGERTIAN TEKS DRAMA  </vt:lpstr>
      <vt:lpstr>CIRI-CIRI TEKS DRAMA </vt:lpstr>
      <vt:lpstr>PowerPoint Presentation</vt:lpstr>
      <vt:lpstr>PowerPoint Presentation</vt:lpstr>
      <vt:lpstr>PowerPoint Presentation</vt:lpstr>
      <vt:lpstr>NILAI-NILAI YANG TERKADUNG DALAM KARYA SASTRA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13</cp:revision>
  <dcterms:created xsi:type="dcterms:W3CDTF">2021-03-01T05:26:32Z</dcterms:created>
  <dcterms:modified xsi:type="dcterms:W3CDTF">2021-03-03T05:28:12Z</dcterms:modified>
</cp:coreProperties>
</file>