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82" r:id="rId4"/>
    <p:sldId id="291" r:id="rId5"/>
    <p:sldId id="300" r:id="rId6"/>
    <p:sldId id="283" r:id="rId7"/>
    <p:sldId id="294" r:id="rId8"/>
    <p:sldId id="295" r:id="rId9"/>
    <p:sldId id="301" r:id="rId10"/>
    <p:sldId id="296" r:id="rId11"/>
    <p:sldId id="302" r:id="rId12"/>
    <p:sldId id="297" r:id="rId13"/>
    <p:sldId id="298" r:id="rId14"/>
    <p:sldId id="29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C5557-D0F5-46D9-8AD8-3152A34898A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EE7E35-96E8-47C9-98F2-7EA113EAC285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Theme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3547125-BEBA-481C-B0CB-43D961743261}" type="parTrans" cxnId="{23E26699-81D6-49AC-832A-C3EFCA514E97}">
      <dgm:prSet/>
      <dgm:spPr/>
      <dgm:t>
        <a:bodyPr/>
        <a:lstStyle/>
        <a:p>
          <a:endParaRPr lang="en-US"/>
        </a:p>
      </dgm:t>
    </dgm:pt>
    <dgm:pt modelId="{9E8CBE89-4BCC-40C9-8FDD-F0A67F4CB8B0}" type="sibTrans" cxnId="{23E26699-81D6-49AC-832A-C3EFCA514E97}">
      <dgm:prSet/>
      <dgm:spPr/>
      <dgm:t>
        <a:bodyPr/>
        <a:lstStyle/>
        <a:p>
          <a:endParaRPr lang="en-US"/>
        </a:p>
      </dgm:t>
    </dgm:pt>
    <dgm:pt modelId="{A0C5A2EB-1BDC-43AD-A91B-7C32A34B76D3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Characters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6BD3B2DA-DBFC-45C5-9E7B-B8BABF973A26}" type="parTrans" cxnId="{A10A5461-2AD5-4A96-9F26-E356FA287924}">
      <dgm:prSet/>
      <dgm:spPr/>
      <dgm:t>
        <a:bodyPr/>
        <a:lstStyle/>
        <a:p>
          <a:endParaRPr lang="en-US"/>
        </a:p>
      </dgm:t>
    </dgm:pt>
    <dgm:pt modelId="{45FE76C6-4CC7-43F4-BE51-35B1D674FE0D}" type="sibTrans" cxnId="{A10A5461-2AD5-4A96-9F26-E356FA287924}">
      <dgm:prSet/>
      <dgm:spPr/>
      <dgm:t>
        <a:bodyPr/>
        <a:lstStyle/>
        <a:p>
          <a:endParaRPr lang="en-US"/>
        </a:p>
      </dgm:t>
    </dgm:pt>
    <dgm:pt modelId="{CFC613CF-801F-4E22-84E6-BA8FA2EC767B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Setting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BE9E8D88-6747-433C-87A4-635127A229B7}" type="parTrans" cxnId="{AD4AB569-F2A9-4C63-BAD7-A5A2CA547A2F}">
      <dgm:prSet/>
      <dgm:spPr/>
      <dgm:t>
        <a:bodyPr/>
        <a:lstStyle/>
        <a:p>
          <a:endParaRPr lang="en-US"/>
        </a:p>
      </dgm:t>
    </dgm:pt>
    <dgm:pt modelId="{EB527DA4-BD0F-4A42-BBCF-0741BD1DC9F1}" type="sibTrans" cxnId="{AD4AB569-F2A9-4C63-BAD7-A5A2CA547A2F}">
      <dgm:prSet/>
      <dgm:spPr/>
      <dgm:t>
        <a:bodyPr/>
        <a:lstStyle/>
        <a:p>
          <a:endParaRPr lang="en-US"/>
        </a:p>
      </dgm:t>
    </dgm:pt>
    <dgm:pt modelId="{005793EC-F069-42D2-BB9A-3C4AF4FEB914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Problem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76F7A7B6-2E43-4AB6-8FA2-DE19B76112B3}" type="parTrans" cxnId="{7ABB4C37-2141-48C8-AE29-550C50E58CE1}">
      <dgm:prSet/>
      <dgm:spPr/>
      <dgm:t>
        <a:bodyPr/>
        <a:lstStyle/>
        <a:p>
          <a:endParaRPr lang="en-US"/>
        </a:p>
      </dgm:t>
    </dgm:pt>
    <dgm:pt modelId="{7CBD8BD7-21E5-4BF4-A16F-D95E9CF2EF54}" type="sibTrans" cxnId="{7ABB4C37-2141-48C8-AE29-550C50E58CE1}">
      <dgm:prSet/>
      <dgm:spPr/>
      <dgm:t>
        <a:bodyPr/>
        <a:lstStyle/>
        <a:p>
          <a:endParaRPr lang="en-US"/>
        </a:p>
      </dgm:t>
    </dgm:pt>
    <dgm:pt modelId="{9BE908A4-324F-4FEB-9255-5015E46C8417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Solution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42034FCE-D981-4710-A507-09120645E0AA}" type="parTrans" cxnId="{3B881096-06FA-48F8-BCB5-129E8A699B61}">
      <dgm:prSet/>
      <dgm:spPr/>
      <dgm:t>
        <a:bodyPr/>
        <a:lstStyle/>
        <a:p>
          <a:endParaRPr lang="en-US"/>
        </a:p>
      </dgm:t>
    </dgm:pt>
    <dgm:pt modelId="{5847A162-65D0-442C-B38F-AB84CD828EC5}" type="sibTrans" cxnId="{3B881096-06FA-48F8-BCB5-129E8A699B61}">
      <dgm:prSet/>
      <dgm:spPr/>
      <dgm:t>
        <a:bodyPr/>
        <a:lstStyle/>
        <a:p>
          <a:endParaRPr lang="en-US"/>
        </a:p>
      </dgm:t>
    </dgm:pt>
    <dgm:pt modelId="{278C259F-DE09-46EA-8F97-CC785CEF281A}" type="pres">
      <dgm:prSet presAssocID="{1C3C5557-D0F5-46D9-8AD8-3152A34898A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860AA0-B03D-44AD-A5F0-F04BBE504DA0}" type="pres">
      <dgm:prSet presAssocID="{1C3C5557-D0F5-46D9-8AD8-3152A34898AE}" presName="matrix" presStyleCnt="0"/>
      <dgm:spPr/>
    </dgm:pt>
    <dgm:pt modelId="{8099D1BC-4E60-4DE1-848F-EEF3DC7B5EB9}" type="pres">
      <dgm:prSet presAssocID="{1C3C5557-D0F5-46D9-8AD8-3152A34898AE}" presName="tile1" presStyleLbl="node1" presStyleIdx="0" presStyleCnt="4"/>
      <dgm:spPr/>
      <dgm:t>
        <a:bodyPr/>
        <a:lstStyle/>
        <a:p>
          <a:endParaRPr lang="en-US"/>
        </a:p>
      </dgm:t>
    </dgm:pt>
    <dgm:pt modelId="{45BC82E8-4B41-409C-85FD-D1CA9A71AFC2}" type="pres">
      <dgm:prSet presAssocID="{1C3C5557-D0F5-46D9-8AD8-3152A34898A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74DE2-1D4A-4C9C-A814-92A6BAA0AAAF}" type="pres">
      <dgm:prSet presAssocID="{1C3C5557-D0F5-46D9-8AD8-3152A34898AE}" presName="tile2" presStyleLbl="node1" presStyleIdx="1" presStyleCnt="4"/>
      <dgm:spPr/>
      <dgm:t>
        <a:bodyPr/>
        <a:lstStyle/>
        <a:p>
          <a:endParaRPr lang="en-US"/>
        </a:p>
      </dgm:t>
    </dgm:pt>
    <dgm:pt modelId="{8BE87349-BC18-4181-AAA8-5055A3B17607}" type="pres">
      <dgm:prSet presAssocID="{1C3C5557-D0F5-46D9-8AD8-3152A34898A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FC769-5AE1-4C38-8B1E-16E1A92D0641}" type="pres">
      <dgm:prSet presAssocID="{1C3C5557-D0F5-46D9-8AD8-3152A34898AE}" presName="tile3" presStyleLbl="node1" presStyleIdx="2" presStyleCnt="4"/>
      <dgm:spPr/>
      <dgm:t>
        <a:bodyPr/>
        <a:lstStyle/>
        <a:p>
          <a:endParaRPr lang="en-US"/>
        </a:p>
      </dgm:t>
    </dgm:pt>
    <dgm:pt modelId="{8938DE74-DC26-428B-A977-971FBAF700B8}" type="pres">
      <dgm:prSet presAssocID="{1C3C5557-D0F5-46D9-8AD8-3152A34898A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F06E1-A601-45BD-8EA0-98A1040DDA9C}" type="pres">
      <dgm:prSet presAssocID="{1C3C5557-D0F5-46D9-8AD8-3152A34898AE}" presName="tile4" presStyleLbl="node1" presStyleIdx="3" presStyleCnt="4"/>
      <dgm:spPr/>
      <dgm:t>
        <a:bodyPr/>
        <a:lstStyle/>
        <a:p>
          <a:endParaRPr lang="en-US"/>
        </a:p>
      </dgm:t>
    </dgm:pt>
    <dgm:pt modelId="{2AE8321F-C689-4967-BC33-1C1F150D163C}" type="pres">
      <dgm:prSet presAssocID="{1C3C5557-D0F5-46D9-8AD8-3152A34898A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69C2E-74D1-467E-8CF5-257EB590D720}" type="pres">
      <dgm:prSet presAssocID="{1C3C5557-D0F5-46D9-8AD8-3152A34898AE}" presName="centerTile" presStyleLbl="fgShp" presStyleIdx="0" presStyleCnt="1" custScaleX="104938" custScaleY="17916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55E9D35-9BA6-424D-A744-B9D54B5AA9B3}" type="presOf" srcId="{9BE908A4-324F-4FEB-9255-5015E46C8417}" destId="{2AE8321F-C689-4967-BC33-1C1F150D163C}" srcOrd="1" destOrd="0" presId="urn:microsoft.com/office/officeart/2005/8/layout/matrix1"/>
    <dgm:cxn modelId="{3575F8F6-4893-46F9-A9C7-7B61192AB50F}" type="presOf" srcId="{A0C5A2EB-1BDC-43AD-A91B-7C32A34B76D3}" destId="{45BC82E8-4B41-409C-85FD-D1CA9A71AFC2}" srcOrd="1" destOrd="0" presId="urn:microsoft.com/office/officeart/2005/8/layout/matrix1"/>
    <dgm:cxn modelId="{3B881096-06FA-48F8-BCB5-129E8A699B61}" srcId="{1DEE7E35-96E8-47C9-98F2-7EA113EAC285}" destId="{9BE908A4-324F-4FEB-9255-5015E46C8417}" srcOrd="3" destOrd="0" parTransId="{42034FCE-D981-4710-A507-09120645E0AA}" sibTransId="{5847A162-65D0-442C-B38F-AB84CD828EC5}"/>
    <dgm:cxn modelId="{A10A5461-2AD5-4A96-9F26-E356FA287924}" srcId="{1DEE7E35-96E8-47C9-98F2-7EA113EAC285}" destId="{A0C5A2EB-1BDC-43AD-A91B-7C32A34B76D3}" srcOrd="0" destOrd="0" parTransId="{6BD3B2DA-DBFC-45C5-9E7B-B8BABF973A26}" sibTransId="{45FE76C6-4CC7-43F4-BE51-35B1D674FE0D}"/>
    <dgm:cxn modelId="{3C315B6B-6B46-4674-A79F-6BFC23369B62}" type="presOf" srcId="{CFC613CF-801F-4E22-84E6-BA8FA2EC767B}" destId="{1EF74DE2-1D4A-4C9C-A814-92A6BAA0AAAF}" srcOrd="0" destOrd="0" presId="urn:microsoft.com/office/officeart/2005/8/layout/matrix1"/>
    <dgm:cxn modelId="{AD4AB569-F2A9-4C63-BAD7-A5A2CA547A2F}" srcId="{1DEE7E35-96E8-47C9-98F2-7EA113EAC285}" destId="{CFC613CF-801F-4E22-84E6-BA8FA2EC767B}" srcOrd="1" destOrd="0" parTransId="{BE9E8D88-6747-433C-87A4-635127A229B7}" sibTransId="{EB527DA4-BD0F-4A42-BBCF-0741BD1DC9F1}"/>
    <dgm:cxn modelId="{12494EAC-A343-4D9F-AF03-91FFBA1F52E8}" type="presOf" srcId="{CFC613CF-801F-4E22-84E6-BA8FA2EC767B}" destId="{8BE87349-BC18-4181-AAA8-5055A3B17607}" srcOrd="1" destOrd="0" presId="urn:microsoft.com/office/officeart/2005/8/layout/matrix1"/>
    <dgm:cxn modelId="{283B572F-9DB3-4D4F-9025-44FAF4CE9EC1}" type="presOf" srcId="{A0C5A2EB-1BDC-43AD-A91B-7C32A34B76D3}" destId="{8099D1BC-4E60-4DE1-848F-EEF3DC7B5EB9}" srcOrd="0" destOrd="0" presId="urn:microsoft.com/office/officeart/2005/8/layout/matrix1"/>
    <dgm:cxn modelId="{23E26699-81D6-49AC-832A-C3EFCA514E97}" srcId="{1C3C5557-D0F5-46D9-8AD8-3152A34898AE}" destId="{1DEE7E35-96E8-47C9-98F2-7EA113EAC285}" srcOrd="0" destOrd="0" parTransId="{F3547125-BEBA-481C-B0CB-43D961743261}" sibTransId="{9E8CBE89-4BCC-40C9-8FDD-F0A67F4CB8B0}"/>
    <dgm:cxn modelId="{7EA0B15B-BD6A-49E0-AF37-1F5836E93E6C}" type="presOf" srcId="{1C3C5557-D0F5-46D9-8AD8-3152A34898AE}" destId="{278C259F-DE09-46EA-8F97-CC785CEF281A}" srcOrd="0" destOrd="0" presId="urn:microsoft.com/office/officeart/2005/8/layout/matrix1"/>
    <dgm:cxn modelId="{83DC0A4E-16A0-4816-8E2A-FB493F7FA509}" type="presOf" srcId="{9BE908A4-324F-4FEB-9255-5015E46C8417}" destId="{B7AF06E1-A601-45BD-8EA0-98A1040DDA9C}" srcOrd="0" destOrd="0" presId="urn:microsoft.com/office/officeart/2005/8/layout/matrix1"/>
    <dgm:cxn modelId="{3C1F63D3-CCC2-4C8E-9E40-A9E6AA220B4F}" type="presOf" srcId="{005793EC-F069-42D2-BB9A-3C4AF4FEB914}" destId="{8938DE74-DC26-428B-A977-971FBAF700B8}" srcOrd="1" destOrd="0" presId="urn:microsoft.com/office/officeart/2005/8/layout/matrix1"/>
    <dgm:cxn modelId="{7ABB4C37-2141-48C8-AE29-550C50E58CE1}" srcId="{1DEE7E35-96E8-47C9-98F2-7EA113EAC285}" destId="{005793EC-F069-42D2-BB9A-3C4AF4FEB914}" srcOrd="2" destOrd="0" parTransId="{76F7A7B6-2E43-4AB6-8FA2-DE19B76112B3}" sibTransId="{7CBD8BD7-21E5-4BF4-A16F-D95E9CF2EF54}"/>
    <dgm:cxn modelId="{19855EA2-3931-4CD8-842F-0A9AF3D29215}" type="presOf" srcId="{1DEE7E35-96E8-47C9-98F2-7EA113EAC285}" destId="{E8A69C2E-74D1-467E-8CF5-257EB590D720}" srcOrd="0" destOrd="0" presId="urn:microsoft.com/office/officeart/2005/8/layout/matrix1"/>
    <dgm:cxn modelId="{B45BFD9E-D570-4C5E-AC59-B516B91C622F}" type="presOf" srcId="{005793EC-F069-42D2-BB9A-3C4AF4FEB914}" destId="{B16FC769-5AE1-4C38-8B1E-16E1A92D0641}" srcOrd="0" destOrd="0" presId="urn:microsoft.com/office/officeart/2005/8/layout/matrix1"/>
    <dgm:cxn modelId="{C3F146D5-3D9C-4789-90ED-3430113658B4}" type="presParOf" srcId="{278C259F-DE09-46EA-8F97-CC785CEF281A}" destId="{6E860AA0-B03D-44AD-A5F0-F04BBE504DA0}" srcOrd="0" destOrd="0" presId="urn:microsoft.com/office/officeart/2005/8/layout/matrix1"/>
    <dgm:cxn modelId="{DD6D23D5-8CBE-4CC6-8311-20106FCC1513}" type="presParOf" srcId="{6E860AA0-B03D-44AD-A5F0-F04BBE504DA0}" destId="{8099D1BC-4E60-4DE1-848F-EEF3DC7B5EB9}" srcOrd="0" destOrd="0" presId="urn:microsoft.com/office/officeart/2005/8/layout/matrix1"/>
    <dgm:cxn modelId="{FC216E08-7739-4F38-9BCA-6471EED92776}" type="presParOf" srcId="{6E860AA0-B03D-44AD-A5F0-F04BBE504DA0}" destId="{45BC82E8-4B41-409C-85FD-D1CA9A71AFC2}" srcOrd="1" destOrd="0" presId="urn:microsoft.com/office/officeart/2005/8/layout/matrix1"/>
    <dgm:cxn modelId="{A4BE29C0-6657-405D-8DBF-86A95DAC28D4}" type="presParOf" srcId="{6E860AA0-B03D-44AD-A5F0-F04BBE504DA0}" destId="{1EF74DE2-1D4A-4C9C-A814-92A6BAA0AAAF}" srcOrd="2" destOrd="0" presId="urn:microsoft.com/office/officeart/2005/8/layout/matrix1"/>
    <dgm:cxn modelId="{87D31741-16C6-421F-9DA4-98A8A371A892}" type="presParOf" srcId="{6E860AA0-B03D-44AD-A5F0-F04BBE504DA0}" destId="{8BE87349-BC18-4181-AAA8-5055A3B17607}" srcOrd="3" destOrd="0" presId="urn:microsoft.com/office/officeart/2005/8/layout/matrix1"/>
    <dgm:cxn modelId="{A249A8C8-345F-4F15-9F2A-EAD3023B7AD1}" type="presParOf" srcId="{6E860AA0-B03D-44AD-A5F0-F04BBE504DA0}" destId="{B16FC769-5AE1-4C38-8B1E-16E1A92D0641}" srcOrd="4" destOrd="0" presId="urn:microsoft.com/office/officeart/2005/8/layout/matrix1"/>
    <dgm:cxn modelId="{73BE33E2-FAFD-41AC-822E-090A1B5EE4A5}" type="presParOf" srcId="{6E860AA0-B03D-44AD-A5F0-F04BBE504DA0}" destId="{8938DE74-DC26-428B-A977-971FBAF700B8}" srcOrd="5" destOrd="0" presId="urn:microsoft.com/office/officeart/2005/8/layout/matrix1"/>
    <dgm:cxn modelId="{C3510996-8C31-4541-9FFD-5C1CEC927939}" type="presParOf" srcId="{6E860AA0-B03D-44AD-A5F0-F04BBE504DA0}" destId="{B7AF06E1-A601-45BD-8EA0-98A1040DDA9C}" srcOrd="6" destOrd="0" presId="urn:microsoft.com/office/officeart/2005/8/layout/matrix1"/>
    <dgm:cxn modelId="{8C67C6E8-DFC4-4872-BA4F-92894D6BA744}" type="presParOf" srcId="{6E860AA0-B03D-44AD-A5F0-F04BBE504DA0}" destId="{2AE8321F-C689-4967-BC33-1C1F150D163C}" srcOrd="7" destOrd="0" presId="urn:microsoft.com/office/officeart/2005/8/layout/matrix1"/>
    <dgm:cxn modelId="{E53AACF0-BA0B-4858-866F-8E72104DD1FB}" type="presParOf" srcId="{278C259F-DE09-46EA-8F97-CC785CEF281A}" destId="{E8A69C2E-74D1-467E-8CF5-257EB590D72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CC8B3-4C0E-4269-8F20-1F362544E5C5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F65D1F5B-A657-4D81-89C9-ABDE02F45FF4}">
      <dgm:prSet phldrT="[Text]" custT="1"/>
      <dgm:spPr/>
      <dgm:t>
        <a:bodyPr/>
        <a:lstStyle/>
        <a:p>
          <a:r>
            <a:rPr lang="en-US" sz="2000" dirty="0" smtClean="0"/>
            <a:t>Orientation 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F2EF02E4-68DC-451B-A502-7717115CA797}" type="parTrans" cxnId="{62C91AA9-FFB2-419B-B18F-EFF8060B29F8}">
      <dgm:prSet/>
      <dgm:spPr/>
      <dgm:t>
        <a:bodyPr/>
        <a:lstStyle/>
        <a:p>
          <a:endParaRPr lang="en-US" sz="2000"/>
        </a:p>
      </dgm:t>
    </dgm:pt>
    <dgm:pt modelId="{63CA38A3-1C1D-4203-8991-C7BAC85E74F2}" type="sibTrans" cxnId="{62C91AA9-FFB2-419B-B18F-EFF8060B29F8}">
      <dgm:prSet custT="1"/>
      <dgm:spPr/>
      <dgm:t>
        <a:bodyPr/>
        <a:lstStyle/>
        <a:p>
          <a:endParaRPr lang="en-US" sz="2000"/>
        </a:p>
      </dgm:t>
    </dgm:pt>
    <dgm:pt modelId="{60A6BDD6-E192-4EB2-8222-9C466AA49E56}">
      <dgm:prSet phldrT="[Text]" custT="1"/>
      <dgm:spPr/>
      <dgm:t>
        <a:bodyPr/>
        <a:lstStyle/>
        <a:p>
          <a:r>
            <a:rPr lang="en-US" sz="2000" dirty="0" smtClean="0"/>
            <a:t>Resolution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33757A35-72ED-4283-B3B2-E5D6CF40C37F}" type="parTrans" cxnId="{3A615591-9E06-49B4-9C65-0F169141695C}">
      <dgm:prSet/>
      <dgm:spPr/>
      <dgm:t>
        <a:bodyPr/>
        <a:lstStyle/>
        <a:p>
          <a:endParaRPr lang="en-US" sz="2000"/>
        </a:p>
      </dgm:t>
    </dgm:pt>
    <dgm:pt modelId="{9CE414B2-D09E-4BCA-836D-D6CD57EE2006}" type="sibTrans" cxnId="{3A615591-9E06-49B4-9C65-0F169141695C}">
      <dgm:prSet custT="1"/>
      <dgm:spPr/>
      <dgm:t>
        <a:bodyPr/>
        <a:lstStyle/>
        <a:p>
          <a:endParaRPr lang="en-US" sz="2000"/>
        </a:p>
      </dgm:t>
    </dgm:pt>
    <dgm:pt modelId="{A82739CF-A454-4AA1-AEBE-1441DFDBC4C8}">
      <dgm:prSet phldrT="[Text]" custT="1"/>
      <dgm:spPr/>
      <dgm:t>
        <a:bodyPr/>
        <a:lstStyle/>
        <a:p>
          <a:r>
            <a:rPr lang="en-US" sz="2000" dirty="0" smtClean="0"/>
            <a:t>Coda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205AB3E2-B103-4137-8001-06E7312FB9AB}" type="parTrans" cxnId="{F886ADBE-781A-413F-8038-F02056662324}">
      <dgm:prSet/>
      <dgm:spPr/>
      <dgm:t>
        <a:bodyPr/>
        <a:lstStyle/>
        <a:p>
          <a:endParaRPr lang="en-US" sz="2000"/>
        </a:p>
      </dgm:t>
    </dgm:pt>
    <dgm:pt modelId="{B4A5B93A-B6B6-4F6F-B124-E471DACA01CC}" type="sibTrans" cxnId="{F886ADBE-781A-413F-8038-F02056662324}">
      <dgm:prSet/>
      <dgm:spPr/>
      <dgm:t>
        <a:bodyPr/>
        <a:lstStyle/>
        <a:p>
          <a:endParaRPr lang="en-US" sz="2000"/>
        </a:p>
      </dgm:t>
    </dgm:pt>
    <dgm:pt modelId="{73391A98-6852-431D-AC29-7C3C075955F2}">
      <dgm:prSet custT="1"/>
      <dgm:spPr/>
      <dgm:t>
        <a:bodyPr/>
        <a:lstStyle/>
        <a:p>
          <a:r>
            <a:rPr lang="en-US" sz="2000" dirty="0" smtClean="0"/>
            <a:t>Complication 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571F8EDA-3E9F-46CB-985E-2578F5143787}" type="sibTrans" cxnId="{479EA568-4321-4681-B669-08ECAA5038C4}">
      <dgm:prSet custT="1"/>
      <dgm:spPr/>
      <dgm:t>
        <a:bodyPr/>
        <a:lstStyle/>
        <a:p>
          <a:endParaRPr lang="en-US" sz="2000"/>
        </a:p>
      </dgm:t>
    </dgm:pt>
    <dgm:pt modelId="{9910DE8A-39EA-481F-9105-CAC95D87A00A}" type="parTrans" cxnId="{479EA568-4321-4681-B669-08ECAA5038C4}">
      <dgm:prSet/>
      <dgm:spPr/>
      <dgm:t>
        <a:bodyPr/>
        <a:lstStyle/>
        <a:p>
          <a:endParaRPr lang="en-US" sz="2000"/>
        </a:p>
      </dgm:t>
    </dgm:pt>
    <dgm:pt modelId="{706A1C4F-64B4-4D80-B8F0-D2D1C22D29CD}" type="pres">
      <dgm:prSet presAssocID="{83DCC8B3-4C0E-4269-8F20-1F362544E5C5}" presName="Name0" presStyleCnt="0">
        <dgm:presLayoutVars>
          <dgm:dir/>
          <dgm:resizeHandles val="exact"/>
        </dgm:presLayoutVars>
      </dgm:prSet>
      <dgm:spPr/>
    </dgm:pt>
    <dgm:pt modelId="{7B13476D-CC19-425F-B4FD-4E261B20DD04}" type="pres">
      <dgm:prSet presAssocID="{F65D1F5B-A657-4D81-89C9-ABDE02F45FF4}" presName="node" presStyleLbl="node1" presStyleIdx="0" presStyleCnt="4" custLinFactNeighborX="23523" custLinFactNeighborY="925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2B100-01B9-4281-8EA6-4C0D70DCF85C}" type="pres">
      <dgm:prSet presAssocID="{63CA38A3-1C1D-4203-8991-C7BAC85E74F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6A8DE1F-438F-45E6-8B74-07E6D009060F}" type="pres">
      <dgm:prSet presAssocID="{63CA38A3-1C1D-4203-8991-C7BAC85E74F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C2ABD2F-E684-4DAE-8B5C-01A6AFB1F0A1}" type="pres">
      <dgm:prSet presAssocID="{73391A98-6852-431D-AC29-7C3C075955F2}" presName="node" presStyleLbl="node1" presStyleIdx="1" presStyleCnt="4" custScaleX="115138" custLinFactNeighborX="22905" custLinFactNeighborY="-36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43E0E-4609-462F-BACA-B13045F25CEB}" type="pres">
      <dgm:prSet presAssocID="{571F8EDA-3E9F-46CB-985E-2578F514378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F1A6A98-7FEB-4478-862D-07D405245847}" type="pres">
      <dgm:prSet presAssocID="{571F8EDA-3E9F-46CB-985E-2578F514378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1E90AEF-2D77-40A8-BAB9-61E2280A1A30}" type="pres">
      <dgm:prSet presAssocID="{60A6BDD6-E192-4EB2-8222-9C466AA49E56}" presName="node" presStyleLbl="node1" presStyleIdx="2" presStyleCnt="4" custLinFactNeighborX="40858" custLinFactNeighborY="-14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BCEBC-3066-45AC-9014-082DA76616DA}" type="pres">
      <dgm:prSet presAssocID="{9CE414B2-D09E-4BCA-836D-D6CD57EE200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F6BA60B-72F5-4327-B805-9398001F19BE}" type="pres">
      <dgm:prSet presAssocID="{9CE414B2-D09E-4BCA-836D-D6CD57EE200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0184E58-6149-465F-B101-8D6B0F0714D1}" type="pres">
      <dgm:prSet presAssocID="{A82739CF-A454-4AA1-AEBE-1441DFDBC4C8}" presName="node" presStyleLbl="node1" presStyleIdx="3" presStyleCnt="4" custScaleX="74854" custLinFactNeighborX="119" custLinFactNeighborY="59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9D881E-E484-47C4-9768-C212CD5E332E}" type="presOf" srcId="{73391A98-6852-431D-AC29-7C3C075955F2}" destId="{4C2ABD2F-E684-4DAE-8B5C-01A6AFB1F0A1}" srcOrd="0" destOrd="0" presId="urn:microsoft.com/office/officeart/2005/8/layout/process1"/>
    <dgm:cxn modelId="{E8D41045-871F-4AA4-8C1A-C89BF909FA11}" type="presOf" srcId="{63CA38A3-1C1D-4203-8991-C7BAC85E74F2}" destId="{BAB2B100-01B9-4281-8EA6-4C0D70DCF85C}" srcOrd="0" destOrd="0" presId="urn:microsoft.com/office/officeart/2005/8/layout/process1"/>
    <dgm:cxn modelId="{F202FD85-78B9-4080-BF2C-78D52C054359}" type="presOf" srcId="{63CA38A3-1C1D-4203-8991-C7BAC85E74F2}" destId="{F6A8DE1F-438F-45E6-8B74-07E6D009060F}" srcOrd="1" destOrd="0" presId="urn:microsoft.com/office/officeart/2005/8/layout/process1"/>
    <dgm:cxn modelId="{DFD4F350-3A3A-4C5B-9F2C-18CE6F8C8367}" type="presOf" srcId="{9CE414B2-D09E-4BCA-836D-D6CD57EE2006}" destId="{DF0BCEBC-3066-45AC-9014-082DA76616DA}" srcOrd="0" destOrd="0" presId="urn:microsoft.com/office/officeart/2005/8/layout/process1"/>
    <dgm:cxn modelId="{9F8CAAB6-7638-4CBD-AD66-CF4442D15C30}" type="presOf" srcId="{571F8EDA-3E9F-46CB-985E-2578F5143787}" destId="{CF1A6A98-7FEB-4478-862D-07D405245847}" srcOrd="1" destOrd="0" presId="urn:microsoft.com/office/officeart/2005/8/layout/process1"/>
    <dgm:cxn modelId="{F886ADBE-781A-413F-8038-F02056662324}" srcId="{83DCC8B3-4C0E-4269-8F20-1F362544E5C5}" destId="{A82739CF-A454-4AA1-AEBE-1441DFDBC4C8}" srcOrd="3" destOrd="0" parTransId="{205AB3E2-B103-4137-8001-06E7312FB9AB}" sibTransId="{B4A5B93A-B6B6-4F6F-B124-E471DACA01CC}"/>
    <dgm:cxn modelId="{3A615591-9E06-49B4-9C65-0F169141695C}" srcId="{83DCC8B3-4C0E-4269-8F20-1F362544E5C5}" destId="{60A6BDD6-E192-4EB2-8222-9C466AA49E56}" srcOrd="2" destOrd="0" parTransId="{33757A35-72ED-4283-B3B2-E5D6CF40C37F}" sibTransId="{9CE414B2-D09E-4BCA-836D-D6CD57EE2006}"/>
    <dgm:cxn modelId="{F8269A18-1559-4394-A3AD-E5325973EEE9}" type="presOf" srcId="{F65D1F5B-A657-4D81-89C9-ABDE02F45FF4}" destId="{7B13476D-CC19-425F-B4FD-4E261B20DD04}" srcOrd="0" destOrd="0" presId="urn:microsoft.com/office/officeart/2005/8/layout/process1"/>
    <dgm:cxn modelId="{9A52CF53-76D2-45F2-8C68-B15DE07B271C}" type="presOf" srcId="{9CE414B2-D09E-4BCA-836D-D6CD57EE2006}" destId="{DF6BA60B-72F5-4327-B805-9398001F19BE}" srcOrd="1" destOrd="0" presId="urn:microsoft.com/office/officeart/2005/8/layout/process1"/>
    <dgm:cxn modelId="{19A38B66-AB81-473D-974D-3F80C270D303}" type="presOf" srcId="{571F8EDA-3E9F-46CB-985E-2578F5143787}" destId="{87F43E0E-4609-462F-BACA-B13045F25CEB}" srcOrd="0" destOrd="0" presId="urn:microsoft.com/office/officeart/2005/8/layout/process1"/>
    <dgm:cxn modelId="{BBC92D91-B261-4515-BB4B-2DC51A2A520C}" type="presOf" srcId="{83DCC8B3-4C0E-4269-8F20-1F362544E5C5}" destId="{706A1C4F-64B4-4D80-B8F0-D2D1C22D29CD}" srcOrd="0" destOrd="0" presId="urn:microsoft.com/office/officeart/2005/8/layout/process1"/>
    <dgm:cxn modelId="{479EA568-4321-4681-B669-08ECAA5038C4}" srcId="{83DCC8B3-4C0E-4269-8F20-1F362544E5C5}" destId="{73391A98-6852-431D-AC29-7C3C075955F2}" srcOrd="1" destOrd="0" parTransId="{9910DE8A-39EA-481F-9105-CAC95D87A00A}" sibTransId="{571F8EDA-3E9F-46CB-985E-2578F5143787}"/>
    <dgm:cxn modelId="{281C9BFD-E569-4D9A-9C5B-1D7A2E17FA67}" type="presOf" srcId="{60A6BDD6-E192-4EB2-8222-9C466AA49E56}" destId="{51E90AEF-2D77-40A8-BAB9-61E2280A1A30}" srcOrd="0" destOrd="0" presId="urn:microsoft.com/office/officeart/2005/8/layout/process1"/>
    <dgm:cxn modelId="{6BA2A5C6-96FC-4678-A84A-E78AE91FB227}" type="presOf" srcId="{A82739CF-A454-4AA1-AEBE-1441DFDBC4C8}" destId="{80184E58-6149-465F-B101-8D6B0F0714D1}" srcOrd="0" destOrd="0" presId="urn:microsoft.com/office/officeart/2005/8/layout/process1"/>
    <dgm:cxn modelId="{62C91AA9-FFB2-419B-B18F-EFF8060B29F8}" srcId="{83DCC8B3-4C0E-4269-8F20-1F362544E5C5}" destId="{F65D1F5B-A657-4D81-89C9-ABDE02F45FF4}" srcOrd="0" destOrd="0" parTransId="{F2EF02E4-68DC-451B-A502-7717115CA797}" sibTransId="{63CA38A3-1C1D-4203-8991-C7BAC85E74F2}"/>
    <dgm:cxn modelId="{F4DF7260-8ABF-4E13-94AB-4506E5DA2431}" type="presParOf" srcId="{706A1C4F-64B4-4D80-B8F0-D2D1C22D29CD}" destId="{7B13476D-CC19-425F-B4FD-4E261B20DD04}" srcOrd="0" destOrd="0" presId="urn:microsoft.com/office/officeart/2005/8/layout/process1"/>
    <dgm:cxn modelId="{52BDF91B-7228-4539-A247-2BC0E33E12C5}" type="presParOf" srcId="{706A1C4F-64B4-4D80-B8F0-D2D1C22D29CD}" destId="{BAB2B100-01B9-4281-8EA6-4C0D70DCF85C}" srcOrd="1" destOrd="0" presId="urn:microsoft.com/office/officeart/2005/8/layout/process1"/>
    <dgm:cxn modelId="{BBB03B8B-B2DC-4C44-B10C-77093AE99077}" type="presParOf" srcId="{BAB2B100-01B9-4281-8EA6-4C0D70DCF85C}" destId="{F6A8DE1F-438F-45E6-8B74-07E6D009060F}" srcOrd="0" destOrd="0" presId="urn:microsoft.com/office/officeart/2005/8/layout/process1"/>
    <dgm:cxn modelId="{4C628608-5CB2-4D5C-AAF3-D127CCF4A555}" type="presParOf" srcId="{706A1C4F-64B4-4D80-B8F0-D2D1C22D29CD}" destId="{4C2ABD2F-E684-4DAE-8B5C-01A6AFB1F0A1}" srcOrd="2" destOrd="0" presId="urn:microsoft.com/office/officeart/2005/8/layout/process1"/>
    <dgm:cxn modelId="{5FB7C0C7-C216-489A-BAED-E2E10AEF43D3}" type="presParOf" srcId="{706A1C4F-64B4-4D80-B8F0-D2D1C22D29CD}" destId="{87F43E0E-4609-462F-BACA-B13045F25CEB}" srcOrd="3" destOrd="0" presId="urn:microsoft.com/office/officeart/2005/8/layout/process1"/>
    <dgm:cxn modelId="{CD0CB52B-AAA2-435F-B991-3BC25ECD81DD}" type="presParOf" srcId="{87F43E0E-4609-462F-BACA-B13045F25CEB}" destId="{CF1A6A98-7FEB-4478-862D-07D405245847}" srcOrd="0" destOrd="0" presId="urn:microsoft.com/office/officeart/2005/8/layout/process1"/>
    <dgm:cxn modelId="{9FB97A6D-4370-425E-BBB5-C1DE26399E65}" type="presParOf" srcId="{706A1C4F-64B4-4D80-B8F0-D2D1C22D29CD}" destId="{51E90AEF-2D77-40A8-BAB9-61E2280A1A30}" srcOrd="4" destOrd="0" presId="urn:microsoft.com/office/officeart/2005/8/layout/process1"/>
    <dgm:cxn modelId="{5DD1AA05-ED34-43B8-9FEC-BBE51F8A376C}" type="presParOf" srcId="{706A1C4F-64B4-4D80-B8F0-D2D1C22D29CD}" destId="{DF0BCEBC-3066-45AC-9014-082DA76616DA}" srcOrd="5" destOrd="0" presId="urn:microsoft.com/office/officeart/2005/8/layout/process1"/>
    <dgm:cxn modelId="{7E4EB8BD-E0EA-431A-86A2-CD17EB8B2D91}" type="presParOf" srcId="{DF0BCEBC-3066-45AC-9014-082DA76616DA}" destId="{DF6BA60B-72F5-4327-B805-9398001F19BE}" srcOrd="0" destOrd="0" presId="urn:microsoft.com/office/officeart/2005/8/layout/process1"/>
    <dgm:cxn modelId="{1A622AA6-EE8A-492B-A6D7-D1DD5282F1A2}" type="presParOf" srcId="{706A1C4F-64B4-4D80-B8F0-D2D1C22D29CD}" destId="{80184E58-6149-465F-B101-8D6B0F0714D1}" srcOrd="6" destOrd="0" presId="urn:microsoft.com/office/officeart/2005/8/layout/process1"/>
  </dgm:cxnLst>
  <dgm:bg/>
  <dgm:whole>
    <a:ln cmpd="sng"/>
  </dgm:whole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DCC8B3-4C0E-4269-8F20-1F362544E5C5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F65D1F5B-A657-4D81-89C9-ABDE02F45FF4}">
      <dgm:prSet phldrT="[Text]" custT="1"/>
      <dgm:spPr/>
      <dgm:t>
        <a:bodyPr/>
        <a:lstStyle/>
        <a:p>
          <a:r>
            <a:rPr lang="en-US" sz="1200" b="1" i="0" u="sng" dirty="0" smtClean="0"/>
            <a:t>ORIENTATION 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1</a:t>
          </a:r>
          <a:r>
            <a:rPr lang="en-AU" sz="1200" b="1" baseline="30000" dirty="0" smtClean="0">
              <a:solidFill>
                <a:srgbClr val="FFFF00"/>
              </a:solidFill>
              <a:ea typeface="ＭＳ Ｐゴシック" charset="-128"/>
            </a:rPr>
            <a:t>st</a:t>
          </a:r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 paragraph</a:t>
          </a:r>
        </a:p>
        <a:p>
          <a:r>
            <a:rPr lang="en-AU" sz="1200" b="1" dirty="0" smtClean="0">
              <a:ea typeface="ＭＳ Ｐゴシック" charset="-128"/>
            </a:rPr>
            <a:t>sets time and setting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Who </a:t>
          </a:r>
        </a:p>
        <a:p>
          <a:r>
            <a:rPr lang="en-AU" sz="1200" b="1" dirty="0" smtClean="0">
              <a:ea typeface="ＭＳ Ｐゴシック" charset="-128"/>
            </a:rPr>
            <a:t>“I”, Kelly, Matthew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What</a:t>
          </a:r>
          <a:r>
            <a:rPr lang="en-AU" sz="1200" b="1" dirty="0" smtClean="0">
              <a:ea typeface="ＭＳ Ｐゴシック" charset="-128"/>
            </a:rPr>
            <a:t> </a:t>
          </a:r>
        </a:p>
        <a:p>
          <a:r>
            <a:rPr lang="en-AU" sz="1200" b="1" dirty="0" smtClean="0">
              <a:ea typeface="ＭＳ Ｐゴシック" charset="-128"/>
            </a:rPr>
            <a:t>Kelly and Matthew picked on me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When</a:t>
          </a:r>
        </a:p>
        <a:p>
          <a:r>
            <a:rPr lang="en-AU" sz="1200" b="1" dirty="0" smtClean="0">
              <a:ea typeface="ＭＳ Ｐゴシック" charset="-128"/>
            </a:rPr>
            <a:t>When I was walking home from school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Where</a:t>
          </a:r>
          <a:r>
            <a:rPr lang="en-AU" sz="1200" b="1" dirty="0" smtClean="0">
              <a:ea typeface="ＭＳ Ｐゴシック" charset="-128"/>
            </a:rPr>
            <a:t> </a:t>
          </a:r>
        </a:p>
        <a:p>
          <a:r>
            <a:rPr lang="en-AU" sz="1200" b="1" dirty="0" smtClean="0">
              <a:ea typeface="ＭＳ Ｐゴシック" charset="-128"/>
            </a:rPr>
            <a:t>On the street</a:t>
          </a:r>
          <a:endParaRPr lang="en-US" sz="1200" b="1" dirty="0" smtClean="0"/>
        </a:p>
      </dgm:t>
    </dgm:pt>
    <dgm:pt modelId="{F2EF02E4-68DC-451B-A502-7717115CA797}" type="parTrans" cxnId="{62C91AA9-FFB2-419B-B18F-EFF8060B29F8}">
      <dgm:prSet/>
      <dgm:spPr/>
      <dgm:t>
        <a:bodyPr/>
        <a:lstStyle/>
        <a:p>
          <a:endParaRPr lang="en-US" sz="2000"/>
        </a:p>
      </dgm:t>
    </dgm:pt>
    <dgm:pt modelId="{63CA38A3-1C1D-4203-8991-C7BAC85E74F2}" type="sibTrans" cxnId="{62C91AA9-FFB2-419B-B18F-EFF8060B29F8}">
      <dgm:prSet custT="1"/>
      <dgm:spPr/>
      <dgm:t>
        <a:bodyPr/>
        <a:lstStyle/>
        <a:p>
          <a:endParaRPr lang="en-US" sz="2000"/>
        </a:p>
      </dgm:t>
    </dgm:pt>
    <dgm:pt modelId="{60A6BDD6-E192-4EB2-8222-9C466AA49E56}">
      <dgm:prSet phldrT="[Text]" custT="1"/>
      <dgm:spPr/>
      <dgm:t>
        <a:bodyPr/>
        <a:lstStyle/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r>
            <a:rPr lang="en-US" sz="1200" b="1" u="sng" dirty="0" smtClean="0"/>
            <a:t>RESOLUTION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3</a:t>
          </a:r>
          <a:r>
            <a:rPr lang="en-AU" sz="1200" b="1" baseline="30000" dirty="0" smtClean="0">
              <a:solidFill>
                <a:srgbClr val="FFFF00"/>
              </a:solidFill>
              <a:ea typeface="ＭＳ Ｐゴシック" charset="-128"/>
            </a:rPr>
            <a:t>rd</a:t>
          </a:r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 paragraph</a:t>
          </a:r>
        </a:p>
        <a:p>
          <a:r>
            <a:rPr lang="en-AU" sz="1200" b="1" dirty="0" smtClean="0">
              <a:ea typeface="ＭＳ Ｐゴシック" charset="-128"/>
            </a:rPr>
            <a:t>Kelly escaped and ran home.</a:t>
          </a:r>
          <a:endParaRPr lang="en-US" sz="12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33757A35-72ED-4283-B3B2-E5D6CF40C37F}" type="parTrans" cxnId="{3A615591-9E06-49B4-9C65-0F169141695C}">
      <dgm:prSet/>
      <dgm:spPr/>
      <dgm:t>
        <a:bodyPr/>
        <a:lstStyle/>
        <a:p>
          <a:endParaRPr lang="en-US" sz="2000"/>
        </a:p>
      </dgm:t>
    </dgm:pt>
    <dgm:pt modelId="{9CE414B2-D09E-4BCA-836D-D6CD57EE2006}" type="sibTrans" cxnId="{3A615591-9E06-49B4-9C65-0F169141695C}">
      <dgm:prSet custT="1"/>
      <dgm:spPr/>
      <dgm:t>
        <a:bodyPr/>
        <a:lstStyle/>
        <a:p>
          <a:endParaRPr lang="en-US" sz="2000"/>
        </a:p>
      </dgm:t>
    </dgm:pt>
    <dgm:pt modelId="{A82739CF-A454-4AA1-AEBE-1441DFDBC4C8}">
      <dgm:prSet phldrT="[Text]" custT="1"/>
      <dgm:spPr/>
      <dgm:t>
        <a:bodyPr/>
        <a:lstStyle/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endParaRPr lang="en-US" sz="1200" b="1" u="sng" dirty="0" smtClean="0"/>
        </a:p>
        <a:p>
          <a:r>
            <a:rPr lang="en-US" sz="1200" b="1" u="sng" dirty="0" smtClean="0"/>
            <a:t>CODA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3</a:t>
          </a:r>
          <a:r>
            <a:rPr lang="en-AU" sz="1200" b="1" baseline="30000" dirty="0" smtClean="0">
              <a:solidFill>
                <a:srgbClr val="FFFF00"/>
              </a:solidFill>
              <a:ea typeface="ＭＳ Ｐゴシック" charset="-128"/>
            </a:rPr>
            <a:t>rd</a:t>
          </a:r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 paragraph</a:t>
          </a:r>
          <a:endParaRPr lang="en-US" sz="1200" b="1" dirty="0" smtClean="0">
            <a:solidFill>
              <a:srgbClr val="FFFF00"/>
            </a:solidFill>
          </a:endParaRPr>
        </a:p>
        <a:p>
          <a:r>
            <a:rPr lang="en-US" sz="1200" b="1" dirty="0" smtClean="0"/>
            <a:t>I think I was the victor, but if I was, I don’t think it was worth it.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205AB3E2-B103-4137-8001-06E7312FB9AB}" type="parTrans" cxnId="{F886ADBE-781A-413F-8038-F02056662324}">
      <dgm:prSet/>
      <dgm:spPr/>
      <dgm:t>
        <a:bodyPr/>
        <a:lstStyle/>
        <a:p>
          <a:endParaRPr lang="en-US" sz="2000"/>
        </a:p>
      </dgm:t>
    </dgm:pt>
    <dgm:pt modelId="{B4A5B93A-B6B6-4F6F-B124-E471DACA01CC}" type="sibTrans" cxnId="{F886ADBE-781A-413F-8038-F02056662324}">
      <dgm:prSet/>
      <dgm:spPr/>
      <dgm:t>
        <a:bodyPr/>
        <a:lstStyle/>
        <a:p>
          <a:endParaRPr lang="en-US" sz="2000"/>
        </a:p>
      </dgm:t>
    </dgm:pt>
    <dgm:pt modelId="{73391A98-6852-431D-AC29-7C3C075955F2}">
      <dgm:prSet custT="1"/>
      <dgm:spPr/>
      <dgm:t>
        <a:bodyPr/>
        <a:lstStyle/>
        <a:p>
          <a:r>
            <a:rPr lang="en-US" sz="1200" b="1" u="sng" dirty="0" smtClean="0"/>
            <a:t>COMPLICATION</a:t>
          </a:r>
        </a:p>
        <a:p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2</a:t>
          </a:r>
          <a:r>
            <a:rPr lang="en-AU" sz="1200" b="1" baseline="30000" dirty="0" smtClean="0">
              <a:solidFill>
                <a:srgbClr val="FFFF00"/>
              </a:solidFill>
              <a:ea typeface="ＭＳ Ｐゴシック" charset="-128"/>
            </a:rPr>
            <a:t>nd</a:t>
          </a:r>
          <a:r>
            <a:rPr lang="en-AU" sz="1200" b="1" dirty="0" smtClean="0">
              <a:solidFill>
                <a:srgbClr val="FFFF00"/>
              </a:solidFill>
              <a:ea typeface="ＭＳ Ｐゴシック" charset="-128"/>
            </a:rPr>
            <a:t>  paragraph</a:t>
          </a:r>
        </a:p>
        <a:p>
          <a:r>
            <a:rPr lang="en-AU" sz="1200" b="1" dirty="0" smtClean="0">
              <a:ea typeface="ＭＳ Ｐゴシック" charset="-128"/>
            </a:rPr>
            <a:t>Matthew kicked off my bag and jumped off the bike</a:t>
          </a:r>
        </a:p>
        <a:p>
          <a:r>
            <a:rPr lang="en-AU" sz="1200" b="1" dirty="0" smtClean="0">
              <a:ea typeface="ＭＳ Ｐゴシック" charset="-128"/>
            </a:rPr>
            <a:t>I chased Kelly</a:t>
          </a:r>
        </a:p>
        <a:p>
          <a:r>
            <a:rPr lang="en-AU" sz="1200" b="1" dirty="0" smtClean="0">
              <a:ea typeface="ＭＳ Ｐゴシック" charset="-128"/>
            </a:rPr>
            <a:t>I punched Kelly</a:t>
          </a:r>
          <a:r>
            <a:rPr lang="en-US" sz="2000" dirty="0" smtClean="0"/>
            <a:t> </a:t>
          </a:r>
        </a:p>
      </dgm:t>
    </dgm:pt>
    <dgm:pt modelId="{571F8EDA-3E9F-46CB-985E-2578F5143787}" type="sibTrans" cxnId="{479EA568-4321-4681-B669-08ECAA5038C4}">
      <dgm:prSet custT="1"/>
      <dgm:spPr/>
      <dgm:t>
        <a:bodyPr/>
        <a:lstStyle/>
        <a:p>
          <a:endParaRPr lang="en-US" sz="2000"/>
        </a:p>
      </dgm:t>
    </dgm:pt>
    <dgm:pt modelId="{9910DE8A-39EA-481F-9105-CAC95D87A00A}" type="parTrans" cxnId="{479EA568-4321-4681-B669-08ECAA5038C4}">
      <dgm:prSet/>
      <dgm:spPr/>
      <dgm:t>
        <a:bodyPr/>
        <a:lstStyle/>
        <a:p>
          <a:endParaRPr lang="en-US" sz="2000"/>
        </a:p>
      </dgm:t>
    </dgm:pt>
    <dgm:pt modelId="{706A1C4F-64B4-4D80-B8F0-D2D1C22D29CD}" type="pres">
      <dgm:prSet presAssocID="{83DCC8B3-4C0E-4269-8F20-1F362544E5C5}" presName="Name0" presStyleCnt="0">
        <dgm:presLayoutVars>
          <dgm:dir/>
          <dgm:resizeHandles val="exact"/>
        </dgm:presLayoutVars>
      </dgm:prSet>
      <dgm:spPr/>
    </dgm:pt>
    <dgm:pt modelId="{7B13476D-CC19-425F-B4FD-4E261B20DD04}" type="pres">
      <dgm:prSet presAssocID="{F65D1F5B-A657-4D81-89C9-ABDE02F45FF4}" presName="node" presStyleLbl="node1" presStyleIdx="0" presStyleCnt="4" custScaleY="154718" custLinFactNeighborX="23523" custLinFactNeighborY="-4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2B100-01B9-4281-8EA6-4C0D70DCF85C}" type="pres">
      <dgm:prSet presAssocID="{63CA38A3-1C1D-4203-8991-C7BAC85E74F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6A8DE1F-438F-45E6-8B74-07E6D009060F}" type="pres">
      <dgm:prSet presAssocID="{63CA38A3-1C1D-4203-8991-C7BAC85E74F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C2ABD2F-E684-4DAE-8B5C-01A6AFB1F0A1}" type="pres">
      <dgm:prSet presAssocID="{73391A98-6852-431D-AC29-7C3C075955F2}" presName="node" presStyleLbl="node1" presStyleIdx="1" presStyleCnt="4" custScaleX="115138" custScaleY="91045" custLinFactNeighborX="22905" custLinFactNeighborY="-36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43E0E-4609-462F-BACA-B13045F25CEB}" type="pres">
      <dgm:prSet presAssocID="{571F8EDA-3E9F-46CB-985E-2578F514378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F1A6A98-7FEB-4478-862D-07D405245847}" type="pres">
      <dgm:prSet presAssocID="{571F8EDA-3E9F-46CB-985E-2578F514378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1E90AEF-2D77-40A8-BAB9-61E2280A1A30}" type="pres">
      <dgm:prSet presAssocID="{60A6BDD6-E192-4EB2-8222-9C466AA49E56}" presName="node" presStyleLbl="node1" presStyleIdx="2" presStyleCnt="4" custScaleY="68130" custLinFactNeighborX="40858" custLinFactNeighborY="-14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BCEBC-3066-45AC-9014-082DA76616DA}" type="pres">
      <dgm:prSet presAssocID="{9CE414B2-D09E-4BCA-836D-D6CD57EE200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F6BA60B-72F5-4327-B805-9398001F19BE}" type="pres">
      <dgm:prSet presAssocID="{9CE414B2-D09E-4BCA-836D-D6CD57EE200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0184E58-6149-465F-B101-8D6B0F0714D1}" type="pres">
      <dgm:prSet presAssocID="{A82739CF-A454-4AA1-AEBE-1441DFDBC4C8}" presName="node" presStyleLbl="node1" presStyleIdx="3" presStyleCnt="4" custScaleX="74854" custScaleY="85811" custLinFactNeighborX="119" custLinFactNeighborY="59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54309D-5F3C-407E-8D64-45B40FC3CD4D}" type="presOf" srcId="{73391A98-6852-431D-AC29-7C3C075955F2}" destId="{4C2ABD2F-E684-4DAE-8B5C-01A6AFB1F0A1}" srcOrd="0" destOrd="0" presId="urn:microsoft.com/office/officeart/2005/8/layout/process1"/>
    <dgm:cxn modelId="{5C7AA81C-3D5B-4650-9175-42CB1451EA38}" type="presOf" srcId="{83DCC8B3-4C0E-4269-8F20-1F362544E5C5}" destId="{706A1C4F-64B4-4D80-B8F0-D2D1C22D29CD}" srcOrd="0" destOrd="0" presId="urn:microsoft.com/office/officeart/2005/8/layout/process1"/>
    <dgm:cxn modelId="{A45753C0-D0AF-4E12-8D0A-DCE369B45F4C}" type="presOf" srcId="{A82739CF-A454-4AA1-AEBE-1441DFDBC4C8}" destId="{80184E58-6149-465F-B101-8D6B0F0714D1}" srcOrd="0" destOrd="0" presId="urn:microsoft.com/office/officeart/2005/8/layout/process1"/>
    <dgm:cxn modelId="{4BAC20EB-909F-49C7-AE6E-E9B10B11F0FB}" type="presOf" srcId="{63CA38A3-1C1D-4203-8991-C7BAC85E74F2}" destId="{BAB2B100-01B9-4281-8EA6-4C0D70DCF85C}" srcOrd="0" destOrd="0" presId="urn:microsoft.com/office/officeart/2005/8/layout/process1"/>
    <dgm:cxn modelId="{F886ADBE-781A-413F-8038-F02056662324}" srcId="{83DCC8B3-4C0E-4269-8F20-1F362544E5C5}" destId="{A82739CF-A454-4AA1-AEBE-1441DFDBC4C8}" srcOrd="3" destOrd="0" parTransId="{205AB3E2-B103-4137-8001-06E7312FB9AB}" sibTransId="{B4A5B93A-B6B6-4F6F-B124-E471DACA01CC}"/>
    <dgm:cxn modelId="{3A615591-9E06-49B4-9C65-0F169141695C}" srcId="{83DCC8B3-4C0E-4269-8F20-1F362544E5C5}" destId="{60A6BDD6-E192-4EB2-8222-9C466AA49E56}" srcOrd="2" destOrd="0" parTransId="{33757A35-72ED-4283-B3B2-E5D6CF40C37F}" sibTransId="{9CE414B2-D09E-4BCA-836D-D6CD57EE2006}"/>
    <dgm:cxn modelId="{16C019BB-9895-422B-A219-5F15856D128D}" type="presOf" srcId="{60A6BDD6-E192-4EB2-8222-9C466AA49E56}" destId="{51E90AEF-2D77-40A8-BAB9-61E2280A1A30}" srcOrd="0" destOrd="0" presId="urn:microsoft.com/office/officeart/2005/8/layout/process1"/>
    <dgm:cxn modelId="{2E855328-6FCD-4B5F-8EEA-B930E95D64A3}" type="presOf" srcId="{571F8EDA-3E9F-46CB-985E-2578F5143787}" destId="{CF1A6A98-7FEB-4478-862D-07D405245847}" srcOrd="1" destOrd="0" presId="urn:microsoft.com/office/officeart/2005/8/layout/process1"/>
    <dgm:cxn modelId="{66FF5A76-4AB7-4C20-A536-8A014CC4F09F}" type="presOf" srcId="{571F8EDA-3E9F-46CB-985E-2578F5143787}" destId="{87F43E0E-4609-462F-BACA-B13045F25CEB}" srcOrd="0" destOrd="0" presId="urn:microsoft.com/office/officeart/2005/8/layout/process1"/>
    <dgm:cxn modelId="{9618EA90-215B-4F3B-AAB5-271177F001F6}" type="presOf" srcId="{9CE414B2-D09E-4BCA-836D-D6CD57EE2006}" destId="{DF6BA60B-72F5-4327-B805-9398001F19BE}" srcOrd="1" destOrd="0" presId="urn:microsoft.com/office/officeart/2005/8/layout/process1"/>
    <dgm:cxn modelId="{1156033F-1D0B-4E5C-9A3F-734C3012882C}" type="presOf" srcId="{9CE414B2-D09E-4BCA-836D-D6CD57EE2006}" destId="{DF0BCEBC-3066-45AC-9014-082DA76616DA}" srcOrd="0" destOrd="0" presId="urn:microsoft.com/office/officeart/2005/8/layout/process1"/>
    <dgm:cxn modelId="{479EA568-4321-4681-B669-08ECAA5038C4}" srcId="{83DCC8B3-4C0E-4269-8F20-1F362544E5C5}" destId="{73391A98-6852-431D-AC29-7C3C075955F2}" srcOrd="1" destOrd="0" parTransId="{9910DE8A-39EA-481F-9105-CAC95D87A00A}" sibTransId="{571F8EDA-3E9F-46CB-985E-2578F5143787}"/>
    <dgm:cxn modelId="{D313DD35-FEB9-4511-BBA8-ADB227F8085A}" type="presOf" srcId="{F65D1F5B-A657-4D81-89C9-ABDE02F45FF4}" destId="{7B13476D-CC19-425F-B4FD-4E261B20DD04}" srcOrd="0" destOrd="0" presId="urn:microsoft.com/office/officeart/2005/8/layout/process1"/>
    <dgm:cxn modelId="{02B2D9CF-D293-4756-964D-104573B61F97}" type="presOf" srcId="{63CA38A3-1C1D-4203-8991-C7BAC85E74F2}" destId="{F6A8DE1F-438F-45E6-8B74-07E6D009060F}" srcOrd="1" destOrd="0" presId="urn:microsoft.com/office/officeart/2005/8/layout/process1"/>
    <dgm:cxn modelId="{62C91AA9-FFB2-419B-B18F-EFF8060B29F8}" srcId="{83DCC8B3-4C0E-4269-8F20-1F362544E5C5}" destId="{F65D1F5B-A657-4D81-89C9-ABDE02F45FF4}" srcOrd="0" destOrd="0" parTransId="{F2EF02E4-68DC-451B-A502-7717115CA797}" sibTransId="{63CA38A3-1C1D-4203-8991-C7BAC85E74F2}"/>
    <dgm:cxn modelId="{88D176E0-79D2-424B-BCD8-37D4FC1FB3FC}" type="presParOf" srcId="{706A1C4F-64B4-4D80-B8F0-D2D1C22D29CD}" destId="{7B13476D-CC19-425F-B4FD-4E261B20DD04}" srcOrd="0" destOrd="0" presId="urn:microsoft.com/office/officeart/2005/8/layout/process1"/>
    <dgm:cxn modelId="{3FA6550A-5FF1-4980-AACF-2698E034C0A5}" type="presParOf" srcId="{706A1C4F-64B4-4D80-B8F0-D2D1C22D29CD}" destId="{BAB2B100-01B9-4281-8EA6-4C0D70DCF85C}" srcOrd="1" destOrd="0" presId="urn:microsoft.com/office/officeart/2005/8/layout/process1"/>
    <dgm:cxn modelId="{537B07D0-A846-4A42-8B62-888E73C65AD1}" type="presParOf" srcId="{BAB2B100-01B9-4281-8EA6-4C0D70DCF85C}" destId="{F6A8DE1F-438F-45E6-8B74-07E6D009060F}" srcOrd="0" destOrd="0" presId="urn:microsoft.com/office/officeart/2005/8/layout/process1"/>
    <dgm:cxn modelId="{382217F6-A5A5-4CE5-B300-EA8B6AFFA5FE}" type="presParOf" srcId="{706A1C4F-64B4-4D80-B8F0-D2D1C22D29CD}" destId="{4C2ABD2F-E684-4DAE-8B5C-01A6AFB1F0A1}" srcOrd="2" destOrd="0" presId="urn:microsoft.com/office/officeart/2005/8/layout/process1"/>
    <dgm:cxn modelId="{6F62C748-DA88-4D27-BDF5-45A063B6E25E}" type="presParOf" srcId="{706A1C4F-64B4-4D80-B8F0-D2D1C22D29CD}" destId="{87F43E0E-4609-462F-BACA-B13045F25CEB}" srcOrd="3" destOrd="0" presId="urn:microsoft.com/office/officeart/2005/8/layout/process1"/>
    <dgm:cxn modelId="{8160BF7D-4881-40E7-8660-9D43B9735FA3}" type="presParOf" srcId="{87F43E0E-4609-462F-BACA-B13045F25CEB}" destId="{CF1A6A98-7FEB-4478-862D-07D405245847}" srcOrd="0" destOrd="0" presId="urn:microsoft.com/office/officeart/2005/8/layout/process1"/>
    <dgm:cxn modelId="{B6C16C57-A75E-43AA-9BD4-4DA837829F22}" type="presParOf" srcId="{706A1C4F-64B4-4D80-B8F0-D2D1C22D29CD}" destId="{51E90AEF-2D77-40A8-BAB9-61E2280A1A30}" srcOrd="4" destOrd="0" presId="urn:microsoft.com/office/officeart/2005/8/layout/process1"/>
    <dgm:cxn modelId="{E361D2F8-DE4B-44DF-85F6-D7C95B9CC488}" type="presParOf" srcId="{706A1C4F-64B4-4D80-B8F0-D2D1C22D29CD}" destId="{DF0BCEBC-3066-45AC-9014-082DA76616DA}" srcOrd="5" destOrd="0" presId="urn:microsoft.com/office/officeart/2005/8/layout/process1"/>
    <dgm:cxn modelId="{B7DFE232-871D-4F51-8BD3-2C210F125A2B}" type="presParOf" srcId="{DF0BCEBC-3066-45AC-9014-082DA76616DA}" destId="{DF6BA60B-72F5-4327-B805-9398001F19BE}" srcOrd="0" destOrd="0" presId="urn:microsoft.com/office/officeart/2005/8/layout/process1"/>
    <dgm:cxn modelId="{84585535-DE6B-43BD-A4E7-6A3145C0C510}" type="presParOf" srcId="{706A1C4F-64B4-4D80-B8F0-D2D1C22D29CD}" destId="{80184E58-6149-465F-B101-8D6B0F0714D1}" srcOrd="6" destOrd="0" presId="urn:microsoft.com/office/officeart/2005/8/layout/process1"/>
  </dgm:cxnLst>
  <dgm:bg/>
  <dgm:whole>
    <a:ln cmpd="sng"/>
  </dgm:whole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7AC9C-4BFC-4DAE-BA75-7B826372C44C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6838-C75A-4210-9B16-0F83F7324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FAF9-96BC-45BB-9CD7-C38BD9DBDC4C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678CE-1D1E-493C-A40C-54E8D020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A254-AA39-48E6-8128-B7FB2AFF3BEB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24A3-4934-4356-9CA4-3C620FF76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78EE-622B-400B-994D-D2089ACC87BE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2D7C-5867-47DF-A06E-18FC36C13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9F304-BA02-4F72-A581-DFA8601E303C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9106D-2BF1-4600-98C3-69BC2B0E6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3867-ACE1-4178-ADFF-58264149C3F1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15454-07E8-4F22-8E59-5B4AA5924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C144A-62A5-4736-A0C4-4879C02CF59E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57BB5-4800-4A44-9AEC-16C3C819E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4771E-B211-4C40-911F-09FD9BC0AFF0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0475D-3BF9-44FD-BC0A-2C2AA1E47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7C0F2-05AD-44FB-97CE-2CF9A0C23896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92920-A472-4EA0-A0D5-CB376C955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F880-FC11-4202-90B3-E7CDC28A9359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B9E5-8DFB-49F0-B545-41C5D3B9C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B0C6C-5064-42B7-B8EA-D018C6EB67B7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C769F-F405-4792-A34A-89EEEE1C1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4EF54-B8ED-4163-B13C-61B07A33CFC8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576EF5-0582-4729-AD44-998D7053B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6600CC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GB" smtClean="0"/>
              <a:t>Narrative Text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>
                <a:solidFill>
                  <a:srgbClr val="004080"/>
                </a:solidFill>
                <a:ea typeface="MS PGothic" pitchFamily="34" charset="-128"/>
              </a:rPr>
              <a:t>Deconstructing a Narrative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	It all happened when I was walking home from school. Two kids from my class decided to pick on me. They started yelling stupid names like </a:t>
            </a:r>
            <a:r>
              <a:rPr lang="en-US" sz="2200" dirty="0" err="1" smtClean="0"/>
              <a:t>spazzo</a:t>
            </a:r>
            <a:r>
              <a:rPr lang="en-US" sz="2200" dirty="0" smtClean="0"/>
              <a:t>, </a:t>
            </a:r>
            <a:r>
              <a:rPr lang="en-US" sz="2200" dirty="0" err="1" smtClean="0"/>
              <a:t>pigface</a:t>
            </a:r>
            <a:r>
              <a:rPr lang="en-US" sz="2200" dirty="0" smtClean="0"/>
              <a:t> etc. I didn’t mind this. I also didn’t mind Kelly punching me in the shoulder. What I did mind was the Kelly kept me occupied while Matthew (better known as Roberts) rode my bike around the </a:t>
            </a:r>
            <a:r>
              <a:rPr lang="en-US" sz="2200" i="1" dirty="0" err="1" smtClean="0"/>
              <a:t>cul</a:t>
            </a:r>
            <a:r>
              <a:rPr lang="en-US" sz="2200" i="1" dirty="0" smtClean="0"/>
              <a:t> de sac </a:t>
            </a:r>
            <a:r>
              <a:rPr lang="en-US" sz="2200" dirty="0" smtClean="0"/>
              <a:t>of the street.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	This was harmless. But, still riding, he kicked off my bag and jumped off the bike leaving it to fall. This made me sore. I gave in to my temper. When Matthew saw this he took off. So it was me and David Kelly to battle it out. I chased him around and around the street. When I finally caught him I threw punches galore.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	Most of them missed. Kelly managed to escape and run home. I think I was the victor, but if I was, I don’t think it was worth it.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US" sz="2200" dirty="0" smtClean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8382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reeform 6"/>
          <p:cNvSpPr/>
          <p:nvPr/>
        </p:nvSpPr>
        <p:spPr>
          <a:xfrm>
            <a:off x="381000" y="3505200"/>
            <a:ext cx="8382000" cy="2263775"/>
          </a:xfrm>
          <a:custGeom>
            <a:avLst/>
            <a:gdLst>
              <a:gd name="connsiteX0" fmla="*/ 0 w 7852117"/>
              <a:gd name="connsiteY0" fmla="*/ 2520461 h 2996418"/>
              <a:gd name="connsiteX1" fmla="*/ 1772529 w 7852117"/>
              <a:gd name="connsiteY1" fmla="*/ 2450123 h 2996418"/>
              <a:gd name="connsiteX2" fmla="*/ 4965895 w 7852117"/>
              <a:gd name="connsiteY2" fmla="*/ 16412 h 2996418"/>
              <a:gd name="connsiteX3" fmla="*/ 6288259 w 7852117"/>
              <a:gd name="connsiteY3" fmla="*/ 2548597 h 2996418"/>
              <a:gd name="connsiteX4" fmla="*/ 7624689 w 7852117"/>
              <a:gd name="connsiteY4" fmla="*/ 2703341 h 2996418"/>
              <a:gd name="connsiteX5" fmla="*/ 7652825 w 7852117"/>
              <a:gd name="connsiteY5" fmla="*/ 2703341 h 2996418"/>
              <a:gd name="connsiteX0" fmla="*/ 0 w 7852117"/>
              <a:gd name="connsiteY0" fmla="*/ 2264471 h 2697763"/>
              <a:gd name="connsiteX1" fmla="*/ 1772529 w 7852117"/>
              <a:gd name="connsiteY1" fmla="*/ 2194133 h 2697763"/>
              <a:gd name="connsiteX2" fmla="*/ 4032168 w 7852117"/>
              <a:gd name="connsiteY2" fmla="*/ 16412 h 2697763"/>
              <a:gd name="connsiteX3" fmla="*/ 6288259 w 7852117"/>
              <a:gd name="connsiteY3" fmla="*/ 2292607 h 2697763"/>
              <a:gd name="connsiteX4" fmla="*/ 7624689 w 7852117"/>
              <a:gd name="connsiteY4" fmla="*/ 2447351 h 2697763"/>
              <a:gd name="connsiteX5" fmla="*/ 7652825 w 7852117"/>
              <a:gd name="connsiteY5" fmla="*/ 2447351 h 269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52117" h="2697763">
                <a:moveTo>
                  <a:pt x="0" y="2264471"/>
                </a:moveTo>
                <a:cubicBezTo>
                  <a:pt x="472440" y="2437973"/>
                  <a:pt x="1100501" y="2568810"/>
                  <a:pt x="1772529" y="2194133"/>
                </a:cubicBezTo>
                <a:cubicBezTo>
                  <a:pt x="2444557" y="1819457"/>
                  <a:pt x="3279547" y="0"/>
                  <a:pt x="4032168" y="16412"/>
                </a:cubicBezTo>
                <a:cubicBezTo>
                  <a:pt x="4784789" y="32824"/>
                  <a:pt x="5689506" y="1887451"/>
                  <a:pt x="6288259" y="2292607"/>
                </a:cubicBezTo>
                <a:cubicBezTo>
                  <a:pt x="6887012" y="2697763"/>
                  <a:pt x="7397261" y="2421560"/>
                  <a:pt x="7624689" y="2447351"/>
                </a:cubicBezTo>
                <a:cubicBezTo>
                  <a:pt x="7852117" y="2473142"/>
                  <a:pt x="7752471" y="2460246"/>
                  <a:pt x="7652825" y="244735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Story Map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rgbClr val="004080"/>
                </a:solidFill>
                <a:ea typeface="ＭＳ Ｐゴシック" charset="-128"/>
              </a:rPr>
              <a:t>ORGANISATION /STRUCTURE</a:t>
            </a:r>
            <a:r>
              <a:rPr lang="en-AU" dirty="0" smtClean="0">
                <a:solidFill>
                  <a:srgbClr val="FF0080"/>
                </a:solidFill>
                <a:ea typeface="ＭＳ Ｐゴシック" charset="-128"/>
              </a:rPr>
              <a:t/>
            </a:r>
            <a:br>
              <a:rPr lang="en-AU" dirty="0" smtClean="0">
                <a:solidFill>
                  <a:srgbClr val="FF0080"/>
                </a:solidFill>
                <a:ea typeface="ＭＳ Ｐゴシック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Autofit/>
          </a:bodyPr>
          <a:lstStyle/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2400" b="1" dirty="0" smtClean="0">
                <a:solidFill>
                  <a:srgbClr val="0582FF"/>
                </a:solidFill>
                <a:ea typeface="ＭＳ Ｐゴシック" charset="-128"/>
              </a:rPr>
              <a:t>ORIENTATION  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1</a:t>
            </a:r>
            <a:r>
              <a:rPr lang="en-AU" sz="2400" b="1" baseline="30000" dirty="0" smtClean="0">
                <a:solidFill>
                  <a:srgbClr val="FF0000"/>
                </a:solidFill>
                <a:ea typeface="ＭＳ Ｐゴシック" charset="-128"/>
              </a:rPr>
              <a:t>st</a:t>
            </a: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 paragraph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2400" b="1" dirty="0" smtClean="0">
                <a:ea typeface="ＭＳ Ｐゴシック" charset="-128"/>
              </a:rPr>
              <a:t>sets time and setting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Who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ea typeface="ＭＳ Ｐゴシック" charset="-128"/>
              </a:rPr>
              <a:t>“I”, Kelly, Matthew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What</a:t>
            </a:r>
            <a:r>
              <a:rPr lang="en-AU" sz="2400" b="1" dirty="0" smtClean="0">
                <a:ea typeface="ＭＳ Ｐゴシック" charset="-128"/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ea typeface="ＭＳ Ｐゴシック" charset="-128"/>
              </a:rPr>
              <a:t>Kelly and Matthew picked on me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When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ea typeface="ＭＳ Ｐゴシック" charset="-128"/>
              </a:rPr>
              <a:t>When I was walking home from school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solidFill>
                  <a:srgbClr val="FF0000"/>
                </a:solidFill>
                <a:ea typeface="ＭＳ Ｐゴシック" charset="-128"/>
              </a:rPr>
              <a:t>Where</a:t>
            </a:r>
            <a:r>
              <a:rPr lang="en-AU" sz="2400" b="1" dirty="0" smtClean="0">
                <a:ea typeface="ＭＳ Ｐゴシック" charset="-128"/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AU" sz="2400" b="1" dirty="0" smtClean="0">
                <a:ea typeface="ＭＳ Ｐゴシック" charset="-128"/>
              </a:rPr>
              <a:t>On the street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AU" sz="2400" b="1" dirty="0" smtClean="0">
              <a:solidFill>
                <a:srgbClr val="FB7826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solidFill>
                  <a:srgbClr val="0582FF"/>
                </a:solidFill>
                <a:ea typeface="ＭＳ Ｐゴシック" charset="-128"/>
              </a:rPr>
              <a:t>COMPLICATION followed by a series of events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AU" b="1" baseline="30000" dirty="0" smtClean="0">
                <a:solidFill>
                  <a:srgbClr val="FF0000"/>
                </a:solidFill>
                <a:ea typeface="ＭＳ Ｐゴシック" charset="-128"/>
              </a:rPr>
              <a:t>nd</a:t>
            </a:r>
            <a:r>
              <a:rPr lang="en-AU" b="1" dirty="0" smtClean="0">
                <a:solidFill>
                  <a:srgbClr val="FF0000"/>
                </a:solidFill>
                <a:ea typeface="ＭＳ Ｐゴシック" charset="-128"/>
              </a:rPr>
              <a:t>  paragraph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ea typeface="ＭＳ Ｐゴシック" charset="-128"/>
              </a:rPr>
              <a:t>Matthew kicked off my bag and jumped off the bike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ea typeface="ＭＳ Ｐゴシック" charset="-128"/>
              </a:rPr>
              <a:t>I chased Kelly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ea typeface="ＭＳ Ｐゴシック" charset="-128"/>
              </a:rPr>
              <a:t>I punched Kelly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solidFill>
                  <a:srgbClr val="0582FF"/>
                </a:solidFill>
                <a:ea typeface="ＭＳ Ｐゴシック" charset="-128"/>
              </a:rPr>
              <a:t>RESOLUTION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solidFill>
                  <a:srgbClr val="FF0000"/>
                </a:solidFill>
                <a:ea typeface="ＭＳ Ｐゴシック" charset="-128"/>
              </a:rPr>
              <a:t>3</a:t>
            </a:r>
            <a:r>
              <a:rPr lang="en-AU" b="1" baseline="30000" dirty="0" smtClean="0">
                <a:solidFill>
                  <a:srgbClr val="FF0000"/>
                </a:solidFill>
                <a:ea typeface="ＭＳ Ｐゴシック" charset="-128"/>
              </a:rPr>
              <a:t>rd</a:t>
            </a:r>
            <a:r>
              <a:rPr lang="en-AU" b="1" dirty="0" smtClean="0">
                <a:solidFill>
                  <a:srgbClr val="FF0000"/>
                </a:solidFill>
                <a:ea typeface="ＭＳ Ｐゴシック" charset="-128"/>
              </a:rPr>
              <a:t> paragraph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b="1" dirty="0" smtClean="0">
                <a:ea typeface="ＭＳ Ｐゴシック" charset="-128"/>
              </a:rPr>
              <a:t>Kelly escaped and ran home.</a:t>
            </a:r>
          </a:p>
          <a:p>
            <a:pPr marL="0" indent="0" defTabSz="642823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 smtClean="0"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Language features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96913" y="1295400"/>
            <a:ext cx="19700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* past tense</a:t>
            </a:r>
            <a:endParaRPr lang="en-US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20713" y="2057400"/>
            <a:ext cx="3570287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tx2"/>
                </a:solidFill>
                <a:latin typeface="Comic Sans MS" pitchFamily="66" charset="0"/>
              </a:rPr>
              <a:t>* Specific participant</a:t>
            </a:r>
            <a:endParaRPr lang="en-US" sz="2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3088" y="2895600"/>
            <a:ext cx="2627312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* Action verbs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09600" y="3505200"/>
            <a:ext cx="2362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B050"/>
                </a:solidFill>
                <a:latin typeface="Comic Sans MS" pitchFamily="66" charset="0"/>
              </a:rPr>
              <a:t>* Saying verbs</a:t>
            </a:r>
            <a:endParaRPr lang="en-US" sz="240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4267200"/>
            <a:ext cx="2743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* Thinking verbs</a:t>
            </a:r>
            <a:endParaRPr lang="en-US" sz="2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09600" y="4953000"/>
            <a:ext cx="2362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* Linking verbs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09600" y="5710238"/>
            <a:ext cx="2971800" cy="4619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* Time connectives</a:t>
            </a:r>
            <a:endParaRPr lang="en-US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819400" y="1196975"/>
            <a:ext cx="57912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  <a:latin typeface="Comic Sans MS" pitchFamily="66" charset="0"/>
              </a:rPr>
              <a:t>Happened, started, decided, didn’t mind, rode, kicked, jumped, took, chased, caught, threw</a:t>
            </a:r>
            <a:endParaRPr lang="en-US" sz="2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735513" y="2133600"/>
            <a:ext cx="2808287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tx2"/>
                </a:solidFill>
                <a:latin typeface="Comic Sans MS" pitchFamily="66" charset="0"/>
              </a:rPr>
              <a:t>I, Kelly, Matthew</a:t>
            </a:r>
            <a:endParaRPr lang="en-US" sz="24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200400" y="2720975"/>
            <a:ext cx="50292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Punch, rode, kicked, jumped, took, chased, caught, threw, run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29000" y="3581400"/>
            <a:ext cx="2362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B050"/>
                </a:solidFill>
                <a:latin typeface="Comic Sans MS" pitchFamily="66" charset="0"/>
              </a:rPr>
              <a:t>Yelling </a:t>
            </a:r>
            <a:endParaRPr lang="en-US" sz="240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429000" y="4267200"/>
            <a:ext cx="2362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Think, mind </a:t>
            </a:r>
            <a:endParaRPr lang="en-US" sz="2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581400" y="4948238"/>
            <a:ext cx="2362200" cy="4619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Was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267200" y="5791200"/>
            <a:ext cx="23622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When, while</a:t>
            </a:r>
            <a:endParaRPr lang="en-US" sz="240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 purpose of Narratives is to entertain, i.e. to gain and hold the reader’s interest in a story.</a:t>
            </a:r>
          </a:p>
          <a:p>
            <a:pPr eaLnBrk="1" hangingPunct="1"/>
            <a:r>
              <a:rPr lang="en-US" smtClean="0"/>
              <a:t>Narratives may also seek to teach or inform, to embody the writer’s reflections on experience, and – perhaps most important – to nourish and extend the reader’s imagination.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Narratives are typically imaginary but can be factual.</a:t>
            </a:r>
          </a:p>
          <a:p>
            <a:pPr eaLnBrk="1" hangingPunct="1"/>
            <a:r>
              <a:rPr lang="en-US" smtClean="0"/>
              <a:t>They include fairy stories, mysteries, science fiction, romances, horror stories, adventure stories, fables, myths and legends, historical narratives.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Orientation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setting the scene</a:t>
            </a:r>
          </a:p>
          <a:p>
            <a:pPr eaLnBrk="1" hangingPunct="1"/>
            <a:r>
              <a:rPr lang="en-US" smtClean="0"/>
              <a:t>Complication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problem and series of events</a:t>
            </a:r>
          </a:p>
          <a:p>
            <a:pPr eaLnBrk="1" hangingPunct="1"/>
            <a:r>
              <a:rPr lang="en-US" smtClean="0"/>
              <a:t>Resolution of the problem</a:t>
            </a:r>
          </a:p>
          <a:p>
            <a:pPr eaLnBrk="1" hangingPunct="1"/>
            <a:r>
              <a:rPr lang="en-US" smtClean="0"/>
              <a:t>Coda (optional)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Myriad Pro"/>
                <a:cs typeface="Myriad Pro"/>
              </a:rPr>
              <a:t>Story Maps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/>
          <a:lstStyle/>
          <a:p>
            <a:pPr eaLnBrk="1" hangingPunct="1"/>
            <a:r>
              <a:rPr lang="en-US" smtClean="0"/>
              <a:t>Story Maps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8382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reeform 6"/>
          <p:cNvSpPr/>
          <p:nvPr/>
        </p:nvSpPr>
        <p:spPr>
          <a:xfrm>
            <a:off x="381000" y="4024313"/>
            <a:ext cx="8382000" cy="2263775"/>
          </a:xfrm>
          <a:custGeom>
            <a:avLst/>
            <a:gdLst>
              <a:gd name="connsiteX0" fmla="*/ 0 w 7852117"/>
              <a:gd name="connsiteY0" fmla="*/ 2520461 h 2996418"/>
              <a:gd name="connsiteX1" fmla="*/ 1772529 w 7852117"/>
              <a:gd name="connsiteY1" fmla="*/ 2450123 h 2996418"/>
              <a:gd name="connsiteX2" fmla="*/ 4965895 w 7852117"/>
              <a:gd name="connsiteY2" fmla="*/ 16412 h 2996418"/>
              <a:gd name="connsiteX3" fmla="*/ 6288259 w 7852117"/>
              <a:gd name="connsiteY3" fmla="*/ 2548597 h 2996418"/>
              <a:gd name="connsiteX4" fmla="*/ 7624689 w 7852117"/>
              <a:gd name="connsiteY4" fmla="*/ 2703341 h 2996418"/>
              <a:gd name="connsiteX5" fmla="*/ 7652825 w 7852117"/>
              <a:gd name="connsiteY5" fmla="*/ 2703341 h 2996418"/>
              <a:gd name="connsiteX0" fmla="*/ 0 w 7852117"/>
              <a:gd name="connsiteY0" fmla="*/ 2264471 h 2697763"/>
              <a:gd name="connsiteX1" fmla="*/ 1772529 w 7852117"/>
              <a:gd name="connsiteY1" fmla="*/ 2194133 h 2697763"/>
              <a:gd name="connsiteX2" fmla="*/ 4032168 w 7852117"/>
              <a:gd name="connsiteY2" fmla="*/ 16412 h 2697763"/>
              <a:gd name="connsiteX3" fmla="*/ 6288259 w 7852117"/>
              <a:gd name="connsiteY3" fmla="*/ 2292607 h 2697763"/>
              <a:gd name="connsiteX4" fmla="*/ 7624689 w 7852117"/>
              <a:gd name="connsiteY4" fmla="*/ 2447351 h 2697763"/>
              <a:gd name="connsiteX5" fmla="*/ 7652825 w 7852117"/>
              <a:gd name="connsiteY5" fmla="*/ 2447351 h 269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52117" h="2697763">
                <a:moveTo>
                  <a:pt x="0" y="2264471"/>
                </a:moveTo>
                <a:cubicBezTo>
                  <a:pt x="472440" y="2437973"/>
                  <a:pt x="1100501" y="2568810"/>
                  <a:pt x="1772529" y="2194133"/>
                </a:cubicBezTo>
                <a:cubicBezTo>
                  <a:pt x="2444557" y="1819457"/>
                  <a:pt x="3279547" y="0"/>
                  <a:pt x="4032168" y="16412"/>
                </a:cubicBezTo>
                <a:cubicBezTo>
                  <a:pt x="4784789" y="32824"/>
                  <a:pt x="5689506" y="1887451"/>
                  <a:pt x="6288259" y="2292607"/>
                </a:cubicBezTo>
                <a:cubicBezTo>
                  <a:pt x="6887012" y="2697763"/>
                  <a:pt x="7397261" y="2421560"/>
                  <a:pt x="7624689" y="2447351"/>
                </a:cubicBezTo>
                <a:cubicBezTo>
                  <a:pt x="7852117" y="2473142"/>
                  <a:pt x="7752471" y="2460246"/>
                  <a:pt x="7652825" y="244735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1162050"/>
            <a:ext cx="2590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Narrative organisation/story mountain –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Adventure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 l="6876" t="16000" r="64249" b="3999"/>
          <a:stretch>
            <a:fillRect/>
          </a:stretch>
        </p:blipFill>
        <p:spPr bwMode="auto">
          <a:xfrm>
            <a:off x="3200400" y="228600"/>
            <a:ext cx="45847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1162050"/>
            <a:ext cx="2590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Narrative organisation/story mountain –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Mystery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 l="38126" t="17999" r="36250" b="7001"/>
          <a:stretch>
            <a:fillRect/>
          </a:stretch>
        </p:blipFill>
        <p:spPr bwMode="auto">
          <a:xfrm>
            <a:off x="3581400" y="260350"/>
            <a:ext cx="4346575" cy="636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 features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Focus on specific participants</a:t>
            </a:r>
          </a:p>
          <a:p>
            <a:pPr eaLnBrk="1" hangingPunct="1"/>
            <a:r>
              <a:rPr lang="en-US" sz="2200" smtClean="0"/>
              <a:t>Use of past tense</a:t>
            </a:r>
          </a:p>
          <a:p>
            <a:pPr eaLnBrk="1" hangingPunct="1"/>
            <a:r>
              <a:rPr lang="en-US" sz="2200" smtClean="0"/>
              <a:t>Time words to connect events/circumstance of time (one day, finally)</a:t>
            </a:r>
          </a:p>
          <a:p>
            <a:pPr eaLnBrk="1" hangingPunct="1"/>
            <a:r>
              <a:rPr lang="en-US" sz="2200" smtClean="0"/>
              <a:t>Circumstance of place (at the palace)</a:t>
            </a:r>
          </a:p>
          <a:p>
            <a:pPr eaLnBrk="1" hangingPunct="1"/>
            <a:r>
              <a:rPr lang="en-US" sz="2200" smtClean="0"/>
              <a:t>Types of verbs:	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Being verbs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Having verbs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Action verbs (dropped, read)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Saying verbs (said, proclaimed, told)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Mental verbs (like, overjoyed, understand, hear)</a:t>
            </a:r>
          </a:p>
          <a:p>
            <a:pPr eaLnBrk="1" hangingPunct="1">
              <a:buFont typeface="Arial" pitchFamily="34" charset="0"/>
              <a:buNone/>
            </a:pPr>
            <a:endParaRPr lang="en-US" sz="2200" smtClean="0"/>
          </a:p>
          <a:p>
            <a:pPr eaLnBrk="1" hangingPunct="1">
              <a:buFont typeface="Arial" pitchFamily="34" charset="0"/>
              <a:buNone/>
            </a:pPr>
            <a:r>
              <a:rPr lang="en-US" sz="22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406</Words>
  <Application>Microsoft Office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Wingdings</vt:lpstr>
      <vt:lpstr>Myriad Pro</vt:lpstr>
      <vt:lpstr>Comic Sans MS</vt:lpstr>
      <vt:lpstr>MS PGothic</vt:lpstr>
      <vt:lpstr>Office Theme</vt:lpstr>
      <vt:lpstr>Narrative Text</vt:lpstr>
      <vt:lpstr>Purpose</vt:lpstr>
      <vt:lpstr>Types</vt:lpstr>
      <vt:lpstr>Structure</vt:lpstr>
      <vt:lpstr>Story Maps</vt:lpstr>
      <vt:lpstr>Story Maps</vt:lpstr>
      <vt:lpstr>Slide 7</vt:lpstr>
      <vt:lpstr>Slide 8</vt:lpstr>
      <vt:lpstr>Language features</vt:lpstr>
      <vt:lpstr>Deconstructing a Narrative</vt:lpstr>
      <vt:lpstr>Story Map</vt:lpstr>
      <vt:lpstr>ORGANISATION /STRUCTURE </vt:lpstr>
      <vt:lpstr>Slide 13</vt:lpstr>
      <vt:lpstr>Language features</vt:lpstr>
    </vt:vector>
  </TitlesOfParts>
  <Company>ninazski.inc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Recount Text</dc:title>
  <dc:creator>Nina</dc:creator>
  <cp:lastModifiedBy>AnnAArmy</cp:lastModifiedBy>
  <cp:revision>70</cp:revision>
  <dcterms:created xsi:type="dcterms:W3CDTF">2016-11-21T06:09:31Z</dcterms:created>
  <dcterms:modified xsi:type="dcterms:W3CDTF">2020-10-19T04:23:15Z</dcterms:modified>
</cp:coreProperties>
</file>