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64" r:id="rId4"/>
    <p:sldId id="265" r:id="rId5"/>
    <p:sldId id="273" r:id="rId6"/>
    <p:sldId id="266" r:id="rId7"/>
    <p:sldId id="267" r:id="rId8"/>
    <p:sldId id="271" r:id="rId9"/>
    <p:sldId id="27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01/03/2021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5400" b="1" dirty="0" smtClean="0"/>
              <a:t>Flu </a:t>
            </a:r>
            <a:endParaRPr lang="id-ID" sz="5400" b="1" dirty="0" smtClean="0"/>
          </a:p>
          <a:p>
            <a:pPr algn="ctr"/>
            <a:r>
              <a:rPr lang="zh-CN" altLang="en-US" sz="5400" b="1" dirty="0" smtClean="0"/>
              <a:t>感 </a:t>
            </a:r>
            <a:r>
              <a:rPr lang="zh-CN" altLang="en-US" sz="5400" b="1" dirty="0" smtClean="0"/>
              <a:t>冒 </a:t>
            </a:r>
            <a:endParaRPr lang="id-ID" altLang="zh-CN" sz="5400" b="1" dirty="0" smtClean="0"/>
          </a:p>
          <a:p>
            <a:pPr algn="ctr"/>
            <a:r>
              <a:rPr lang="id-ID" sz="5400" b="1" dirty="0" smtClean="0"/>
              <a:t>gǎn</a:t>
            </a:r>
            <a:r>
              <a:rPr lang="en-US" sz="5400" b="1" dirty="0" smtClean="0"/>
              <a:t> </a:t>
            </a:r>
            <a:r>
              <a:rPr lang="id-ID" sz="5400" b="1" dirty="0" smtClean="0"/>
              <a:t>mào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 anchor="t">
            <a:normAutofit fontScale="90000"/>
          </a:bodyPr>
          <a:lstStyle/>
          <a:p>
            <a:r>
              <a:rPr lang="en-US" b="1" dirty="0" err="1" smtClean="0"/>
              <a:t>Kosakata</a:t>
            </a:r>
            <a:r>
              <a:rPr lang="en-US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8"/>
          </a:xfrm>
        </p:spPr>
        <p:txBody>
          <a:bodyPr>
            <a:noAutofit/>
          </a:bodyPr>
          <a:lstStyle/>
          <a:p>
            <a:pPr marL="531813" indent="-531813">
              <a:buFont typeface="+mj-lt"/>
              <a:buAutoNum type="arabicPeriod"/>
            </a:pP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apa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生 什 么 病 </a:t>
            </a:r>
            <a:r>
              <a:rPr lang="en-US" altLang="zh-CN" sz="3500" dirty="0" smtClean="0"/>
              <a:t>s</a:t>
            </a:r>
            <a:r>
              <a:rPr lang="id-ID" sz="3500" dirty="0" smtClean="0"/>
              <a:t>hēng shén</a:t>
            </a:r>
            <a:r>
              <a:rPr lang="en-US" sz="3500" dirty="0" smtClean="0"/>
              <a:t> </a:t>
            </a:r>
            <a:r>
              <a:rPr lang="id-ID" sz="3500" dirty="0" smtClean="0"/>
              <a:t>me bìng </a:t>
            </a:r>
            <a:endParaRPr lang="en-US" sz="3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3500" dirty="0" err="1" smtClean="0"/>
              <a:t>Demam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发 烧 </a:t>
            </a:r>
            <a:r>
              <a:rPr lang="id-ID" sz="3500" dirty="0" smtClean="0"/>
              <a:t>fā</a:t>
            </a:r>
            <a:r>
              <a:rPr lang="en-US" sz="3500" dirty="0" smtClean="0"/>
              <a:t> </a:t>
            </a:r>
            <a:r>
              <a:rPr lang="id-ID" sz="3500" dirty="0" smtClean="0"/>
              <a:t>shāo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kepala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头 疼 </a:t>
            </a:r>
            <a:r>
              <a:rPr lang="id-ID" sz="3500" dirty="0" smtClean="0"/>
              <a:t>tóu</a:t>
            </a:r>
            <a:r>
              <a:rPr lang="en-US" sz="3500" dirty="0" smtClean="0"/>
              <a:t> </a:t>
            </a:r>
            <a:r>
              <a:rPr lang="id-ID" sz="3500" dirty="0" smtClean="0"/>
              <a:t>téng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tenggorokan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喉 咙 疼 </a:t>
            </a:r>
            <a:r>
              <a:rPr lang="id-ID" sz="3500" dirty="0" smtClean="0"/>
              <a:t>hóu</a:t>
            </a:r>
            <a:r>
              <a:rPr lang="en-US" sz="3500" dirty="0" smtClean="0"/>
              <a:t> </a:t>
            </a:r>
            <a:r>
              <a:rPr lang="id-ID" sz="3500" dirty="0" smtClean="0"/>
              <a:t>lóng téng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Minum</a:t>
            </a:r>
            <a:r>
              <a:rPr lang="en-US" sz="3500" dirty="0" smtClean="0"/>
              <a:t> </a:t>
            </a:r>
            <a:r>
              <a:rPr lang="en-US" sz="3500" dirty="0" err="1" smtClean="0"/>
              <a:t>obat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吃 药 </a:t>
            </a:r>
            <a:r>
              <a:rPr lang="id-ID" sz="3500" dirty="0" smtClean="0"/>
              <a:t>chī yào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Manjur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有 效 </a:t>
            </a:r>
            <a:r>
              <a:rPr lang="id-ID" sz="3500" dirty="0" smtClean="0"/>
              <a:t>yǒu</a:t>
            </a:r>
            <a:r>
              <a:rPr lang="en-US" sz="3500" dirty="0" smtClean="0"/>
              <a:t> </a:t>
            </a:r>
            <a:r>
              <a:rPr lang="id-ID" sz="3500" dirty="0" smtClean="0"/>
              <a:t>xiào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n-US" sz="4000" dirty="0" err="1" smtClean="0"/>
              <a:t>Cepat</a:t>
            </a:r>
            <a:r>
              <a:rPr lang="en-US" sz="4000" dirty="0" smtClean="0"/>
              <a:t> </a:t>
            </a:r>
            <a:r>
              <a:rPr lang="en-US" sz="4000" dirty="0" err="1" smtClean="0"/>
              <a:t>sembuh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早 日 康 复 </a:t>
            </a:r>
            <a:r>
              <a:rPr lang="en-US" altLang="zh-CN" sz="4000" dirty="0" smtClean="0"/>
              <a:t>z</a:t>
            </a:r>
            <a:r>
              <a:rPr lang="id-ID" sz="4000" dirty="0" smtClean="0"/>
              <a:t>ǎo</a:t>
            </a:r>
            <a:r>
              <a:rPr lang="en-US" sz="4000" dirty="0" smtClean="0"/>
              <a:t> </a:t>
            </a:r>
            <a:r>
              <a:rPr lang="id-ID" sz="4000" dirty="0" smtClean="0"/>
              <a:t>rì kāng</a:t>
            </a:r>
            <a:r>
              <a:rPr lang="en-US" sz="4000" dirty="0" smtClean="0"/>
              <a:t> </a:t>
            </a:r>
            <a:r>
              <a:rPr lang="id-ID" sz="4000" dirty="0" smtClean="0"/>
              <a:t>fù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smtClean="0"/>
              <a:t>Flu </a:t>
            </a:r>
            <a:r>
              <a:rPr lang="zh-CN" altLang="en-US" sz="4000" dirty="0" smtClean="0"/>
              <a:t>感 冒 </a:t>
            </a:r>
            <a:r>
              <a:rPr lang="id-ID" sz="4000" dirty="0" smtClean="0"/>
              <a:t>gǎn</a:t>
            </a:r>
            <a:r>
              <a:rPr lang="en-US" sz="4000" dirty="0" smtClean="0"/>
              <a:t> </a:t>
            </a:r>
            <a:r>
              <a:rPr lang="id-ID" sz="4000" dirty="0" smtClean="0"/>
              <a:t>mào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err="1" smtClean="0"/>
              <a:t>Masuk</a:t>
            </a:r>
            <a:r>
              <a:rPr lang="en-US" sz="4000" dirty="0" smtClean="0"/>
              <a:t> </a:t>
            </a:r>
            <a:r>
              <a:rPr lang="en-US" sz="4000" dirty="0" err="1" smtClean="0"/>
              <a:t>angin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着 凉 </a:t>
            </a:r>
            <a:r>
              <a:rPr lang="id-ID" sz="4000" dirty="0" smtClean="0"/>
              <a:t>zháo</a:t>
            </a:r>
            <a:r>
              <a:rPr lang="en-US" sz="4000" dirty="0" smtClean="0"/>
              <a:t> </a:t>
            </a:r>
            <a:r>
              <a:rPr lang="id-ID" sz="4000" dirty="0" smtClean="0"/>
              <a:t>liáng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err="1" smtClean="0"/>
              <a:t>Terluka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受 伤 </a:t>
            </a:r>
            <a:r>
              <a:rPr lang="id-ID" sz="4000" dirty="0" smtClean="0"/>
              <a:t>shòu</a:t>
            </a:r>
            <a:r>
              <a:rPr lang="en-US" sz="4000" dirty="0" smtClean="0"/>
              <a:t> </a:t>
            </a:r>
            <a:r>
              <a:rPr lang="id-ID" sz="4000" dirty="0" smtClean="0"/>
              <a:t>shāng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err="1" smtClean="0"/>
              <a:t>Batuk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咳 嗽 </a:t>
            </a:r>
            <a:r>
              <a:rPr lang="id-ID" sz="4000" dirty="0" smtClean="0"/>
              <a:t>ké</a:t>
            </a:r>
            <a:r>
              <a:rPr lang="en-US" sz="4000" dirty="0" smtClean="0"/>
              <a:t> </a:t>
            </a:r>
            <a:r>
              <a:rPr lang="id-ID" sz="4000" dirty="0" smtClean="0"/>
              <a:t>sòu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err="1" smtClean="0"/>
              <a:t>Mimisan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鼻 出 血 </a:t>
            </a:r>
            <a:r>
              <a:rPr lang="id-ID" sz="4000" dirty="0" smtClean="0"/>
              <a:t>bí chū</a:t>
            </a:r>
            <a:r>
              <a:rPr lang="en-US" sz="4000" dirty="0" smtClean="0"/>
              <a:t> </a:t>
            </a:r>
            <a:r>
              <a:rPr lang="id-ID" sz="4000" dirty="0" smtClean="0"/>
              <a:t>xiě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7"/>
            </a:pPr>
            <a:r>
              <a:rPr lang="en-US" sz="4000" dirty="0" smtClean="0"/>
              <a:t>Anemia </a:t>
            </a:r>
            <a:r>
              <a:rPr lang="zh-CN" altLang="en-US" sz="4000" dirty="0" smtClean="0"/>
              <a:t>贫 血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pín</a:t>
            </a:r>
            <a:r>
              <a:rPr lang="en-US" sz="4000" dirty="0" smtClean="0"/>
              <a:t> </a:t>
            </a:r>
            <a:r>
              <a:rPr lang="id-ID" sz="4000" dirty="0" smtClean="0"/>
              <a:t>xiě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Diare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拉 肚 子 </a:t>
            </a:r>
            <a:r>
              <a:rPr lang="en-US" altLang="zh-CN" sz="4000" dirty="0" smtClean="0"/>
              <a:t>l</a:t>
            </a:r>
            <a:r>
              <a:rPr lang="id-ID" sz="4000" dirty="0" smtClean="0"/>
              <a:t>ā</a:t>
            </a:r>
            <a:r>
              <a:rPr lang="en-US" sz="4000" dirty="0" smtClean="0"/>
              <a:t> </a:t>
            </a:r>
            <a:r>
              <a:rPr lang="id-ID" sz="4000" dirty="0" smtClean="0"/>
              <a:t>dù</a:t>
            </a:r>
            <a:r>
              <a:rPr lang="en-US" sz="4000" dirty="0" smtClean="0"/>
              <a:t> </a:t>
            </a:r>
            <a:r>
              <a:rPr lang="id-ID" sz="4000" dirty="0" smtClean="0"/>
              <a:t>zi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Sakit</a:t>
            </a:r>
            <a:r>
              <a:rPr lang="en-US" sz="4000" dirty="0" smtClean="0"/>
              <a:t> </a:t>
            </a:r>
            <a:r>
              <a:rPr lang="en-US" sz="4000" dirty="0" err="1" smtClean="0"/>
              <a:t>gigi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牙 疼 </a:t>
            </a:r>
            <a:r>
              <a:rPr lang="id-ID" sz="4000" dirty="0" smtClean="0"/>
              <a:t>yá téng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Sariawan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口 疮 </a:t>
            </a:r>
            <a:r>
              <a:rPr lang="id-ID" sz="4000" dirty="0" smtClean="0"/>
              <a:t>kǒu</a:t>
            </a:r>
            <a:r>
              <a:rPr lang="en-US" sz="4000" dirty="0" smtClean="0"/>
              <a:t> </a:t>
            </a:r>
            <a:r>
              <a:rPr lang="id-ID" sz="4000" dirty="0" smtClean="0"/>
              <a:t>chuāng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Maag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溃 疡 </a:t>
            </a:r>
            <a:r>
              <a:rPr lang="id-ID" sz="4000" dirty="0" smtClean="0"/>
              <a:t>kuì</a:t>
            </a:r>
            <a:r>
              <a:rPr lang="en-US" sz="4000" dirty="0" smtClean="0"/>
              <a:t> </a:t>
            </a:r>
            <a:r>
              <a:rPr lang="id-ID" sz="4000" dirty="0" smtClean="0"/>
              <a:t>yáng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Ketombe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头 皮 屑 </a:t>
            </a:r>
            <a:r>
              <a:rPr lang="id-ID" sz="4000" dirty="0" smtClean="0"/>
              <a:t>tóu</a:t>
            </a:r>
            <a:r>
              <a:rPr lang="en-US" sz="4000" dirty="0" smtClean="0"/>
              <a:t> </a:t>
            </a:r>
            <a:r>
              <a:rPr lang="id-ID" sz="4000" dirty="0" smtClean="0"/>
              <a:t>pí xiè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Muntah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呕 吐 </a:t>
            </a:r>
            <a:r>
              <a:rPr lang="id-ID" sz="4000" dirty="0" smtClean="0"/>
              <a:t>ǒu</a:t>
            </a:r>
            <a:r>
              <a:rPr lang="en-US" sz="4000" dirty="0" smtClean="0"/>
              <a:t> </a:t>
            </a:r>
            <a:r>
              <a:rPr lang="id-ID" sz="4000" dirty="0" smtClean="0"/>
              <a:t>tù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4"/>
            </a:pPr>
            <a:r>
              <a:rPr lang="en-US" sz="4000" dirty="0" err="1" smtClean="0"/>
              <a:t>B</a:t>
            </a:r>
            <a:r>
              <a:rPr lang="en-US" altLang="zh-CN" sz="4000" dirty="0" err="1" smtClean="0"/>
              <a:t>erobat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ke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dokter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看 医 生 </a:t>
            </a:r>
            <a:r>
              <a:rPr lang="id-ID" sz="4000" dirty="0" smtClean="0"/>
              <a:t>kàn yī</a:t>
            </a:r>
            <a:r>
              <a:rPr lang="en-US" sz="4000" dirty="0" smtClean="0"/>
              <a:t> </a:t>
            </a:r>
            <a:r>
              <a:rPr lang="id-ID" sz="4000" dirty="0" smtClean="0"/>
              <a:t>shēng</a:t>
            </a:r>
            <a:endParaRPr lang="en-US" sz="4000" dirty="0" smtClean="0"/>
          </a:p>
          <a:p>
            <a:pPr marL="742950" indent="-742950">
              <a:buNone/>
            </a:pPr>
            <a:endParaRPr lang="id-ID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Kalimat</a:t>
            </a:r>
            <a:r>
              <a:rPr lang="en-US" altLang="zh-CN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Kamu</a:t>
            </a:r>
            <a:r>
              <a:rPr lang="en-US" sz="3500" dirty="0" smtClean="0"/>
              <a:t> </a:t>
            </a:r>
            <a:r>
              <a:rPr lang="en-US" sz="3500" dirty="0" err="1" smtClean="0"/>
              <a:t>sakit</a:t>
            </a:r>
            <a:r>
              <a:rPr lang="en-US" sz="3500" dirty="0" smtClean="0"/>
              <a:t> </a:t>
            </a:r>
            <a:r>
              <a:rPr lang="en-US" sz="3500" dirty="0" err="1" smtClean="0"/>
              <a:t>apa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你 生 什 么 病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err="1" smtClean="0"/>
              <a:t>nǐ</a:t>
            </a:r>
            <a:r>
              <a:rPr lang="en-US" sz="3500" dirty="0" smtClean="0"/>
              <a:t> </a:t>
            </a:r>
            <a:r>
              <a:rPr lang="en-US" sz="3500" dirty="0" err="1" smtClean="0"/>
              <a:t>shēng</a:t>
            </a:r>
            <a:r>
              <a:rPr lang="en-US" sz="3500" dirty="0" smtClean="0"/>
              <a:t> </a:t>
            </a:r>
            <a:r>
              <a:rPr lang="en-US" sz="3500" dirty="0" err="1" smtClean="0"/>
              <a:t>shén</a:t>
            </a:r>
            <a:r>
              <a:rPr lang="en-US" sz="3500" dirty="0" smtClean="0"/>
              <a:t> me </a:t>
            </a:r>
            <a:r>
              <a:rPr lang="en-US" sz="3500" dirty="0" err="1" smtClean="0"/>
              <a:t>bìng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demam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发 烧 了。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err="1" smtClean="0"/>
              <a:t>wǒ</a:t>
            </a:r>
            <a:r>
              <a:rPr lang="en-US" sz="3500" dirty="0" smtClean="0"/>
              <a:t> </a:t>
            </a:r>
            <a:r>
              <a:rPr lang="en-US" sz="3500" dirty="0" err="1" smtClean="0"/>
              <a:t>fā</a:t>
            </a:r>
            <a:r>
              <a:rPr lang="en-US" sz="3500" dirty="0" smtClean="0"/>
              <a:t> </a:t>
            </a:r>
            <a:r>
              <a:rPr lang="en-US" sz="3500" dirty="0" err="1" smtClean="0"/>
              <a:t>shāo</a:t>
            </a:r>
            <a:r>
              <a:rPr lang="en-US" sz="3500" dirty="0" smtClean="0"/>
              <a:t> le.</a:t>
            </a: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Wacana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课 文 </a:t>
            </a:r>
            <a:r>
              <a:rPr lang="en-US" altLang="zh-CN" b="1" dirty="0" err="1" smtClean="0"/>
              <a:t>kè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wén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5143536"/>
          </a:xfrm>
        </p:spPr>
        <p:txBody>
          <a:bodyPr>
            <a:normAutofit/>
          </a:bodyPr>
          <a:lstStyle/>
          <a:p>
            <a:pPr marL="742950" indent="-742950">
              <a:buNone/>
            </a:pPr>
            <a:r>
              <a:rPr lang="zh-CN" altLang="en-US" sz="3500" dirty="0" smtClean="0"/>
              <a:t>星 期 五 杰 福 病 了</a:t>
            </a:r>
            <a:r>
              <a:rPr lang="en-US" altLang="zh-CN" sz="3500" dirty="0" smtClean="0"/>
              <a:t>, </a:t>
            </a:r>
            <a:r>
              <a:rPr lang="zh-CN" altLang="en-US" sz="3500" dirty="0" smtClean="0"/>
              <a:t>他 想</a:t>
            </a:r>
            <a:endParaRPr lang="en-US" sz="3500" dirty="0" smtClean="0"/>
          </a:p>
          <a:p>
            <a:pPr marL="742950" indent="-742950">
              <a:buNone/>
            </a:pPr>
            <a:r>
              <a:rPr lang="en-US" sz="3500" dirty="0" smtClean="0"/>
              <a:t>x</a:t>
            </a:r>
            <a:r>
              <a:rPr lang="id-ID" sz="3500" dirty="0" smtClean="0"/>
              <a:t>īng</a:t>
            </a:r>
            <a:r>
              <a:rPr lang="en-US" sz="3500" dirty="0" smtClean="0"/>
              <a:t> </a:t>
            </a:r>
            <a:r>
              <a:rPr lang="id-ID" sz="3500" dirty="0" smtClean="0"/>
              <a:t>qī</a:t>
            </a:r>
            <a:r>
              <a:rPr lang="en-US" sz="3500" dirty="0" smtClean="0"/>
              <a:t> </a:t>
            </a:r>
            <a:r>
              <a:rPr lang="id-ID" sz="3500" dirty="0" smtClean="0"/>
              <a:t>wǔ jié fú bìng</a:t>
            </a:r>
            <a:r>
              <a:rPr lang="en-US" sz="3500" dirty="0" smtClean="0"/>
              <a:t> </a:t>
            </a:r>
            <a:r>
              <a:rPr lang="id-ID" sz="3500" dirty="0" smtClean="0"/>
              <a:t>le, tā xiǎng</a:t>
            </a:r>
            <a:endParaRPr lang="en-US" sz="3500" dirty="0" smtClean="0"/>
          </a:p>
          <a:p>
            <a:pPr marL="742950" indent="-742950">
              <a:buNone/>
            </a:pPr>
            <a:r>
              <a:rPr lang="en-US" sz="3500" dirty="0" err="1" smtClean="0">
                <a:solidFill>
                  <a:srgbClr val="00B050"/>
                </a:solidFill>
              </a:rPr>
              <a:t>Hari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en-US" sz="3500" dirty="0" err="1" smtClean="0">
                <a:solidFill>
                  <a:srgbClr val="00B050"/>
                </a:solidFill>
              </a:rPr>
              <a:t>Jumat</a:t>
            </a:r>
            <a:r>
              <a:rPr lang="en-US" sz="3500" dirty="0" smtClean="0">
                <a:solidFill>
                  <a:srgbClr val="00B050"/>
                </a:solidFill>
              </a:rPr>
              <a:t> Jeff </a:t>
            </a:r>
            <a:r>
              <a:rPr lang="en-US" sz="3500" dirty="0" err="1" smtClean="0">
                <a:solidFill>
                  <a:srgbClr val="00B050"/>
                </a:solidFill>
              </a:rPr>
              <a:t>sakit</a:t>
            </a:r>
            <a:r>
              <a:rPr lang="en-US" sz="3500" dirty="0" smtClean="0">
                <a:solidFill>
                  <a:srgbClr val="00B050"/>
                </a:solidFill>
              </a:rPr>
              <a:t>, </a:t>
            </a:r>
            <a:r>
              <a:rPr lang="en-US" sz="3500" dirty="0" err="1" smtClean="0">
                <a:solidFill>
                  <a:srgbClr val="00B050"/>
                </a:solidFill>
              </a:rPr>
              <a:t>dia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en-US" sz="3500" dirty="0" err="1" smtClean="0">
                <a:solidFill>
                  <a:srgbClr val="00B050"/>
                </a:solidFill>
              </a:rPr>
              <a:t>ingin</a:t>
            </a:r>
            <a:endParaRPr lang="en-US" sz="35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en-US" sz="3500" dirty="0" smtClean="0"/>
          </a:p>
          <a:p>
            <a:pPr marL="742950" indent="-742950">
              <a:buNone/>
            </a:pPr>
            <a:r>
              <a:rPr lang="zh-CN" altLang="en-US" sz="3500" dirty="0" smtClean="0"/>
              <a:t>给 何 老 师 打 电 话 请 假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id-ID" sz="3500" dirty="0" smtClean="0"/>
              <a:t>gěi hé lǎo</a:t>
            </a:r>
            <a:r>
              <a:rPr lang="en-US" sz="3500" dirty="0" smtClean="0"/>
              <a:t> </a:t>
            </a:r>
            <a:r>
              <a:rPr lang="id-ID" sz="3500" dirty="0" smtClean="0"/>
              <a:t>shī dǎ diàn</a:t>
            </a:r>
            <a:r>
              <a:rPr lang="en-US" sz="3500" dirty="0" smtClean="0"/>
              <a:t> </a:t>
            </a:r>
            <a:r>
              <a:rPr lang="id-ID" sz="3500" dirty="0" smtClean="0"/>
              <a:t>huà qǐng</a:t>
            </a:r>
            <a:r>
              <a:rPr lang="en-US" sz="3500" dirty="0" smtClean="0"/>
              <a:t> </a:t>
            </a:r>
            <a:r>
              <a:rPr lang="id-ID" sz="3500" dirty="0" smtClean="0"/>
              <a:t>jià</a:t>
            </a:r>
            <a:endParaRPr lang="en-US" sz="3500" dirty="0" smtClean="0"/>
          </a:p>
          <a:p>
            <a:pPr marL="742950" indent="-742950">
              <a:buNone/>
            </a:pPr>
            <a:r>
              <a:rPr lang="en-US" sz="3500" dirty="0" err="1" smtClean="0">
                <a:solidFill>
                  <a:srgbClr val="00B050"/>
                </a:solidFill>
              </a:rPr>
              <a:t>menelepon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en-US" sz="3500" dirty="0" err="1" smtClean="0">
                <a:solidFill>
                  <a:srgbClr val="00B050"/>
                </a:solidFill>
              </a:rPr>
              <a:t>pak</a:t>
            </a:r>
            <a:r>
              <a:rPr lang="en-US" sz="3500" dirty="0" smtClean="0">
                <a:solidFill>
                  <a:srgbClr val="00B050"/>
                </a:solidFill>
              </a:rPr>
              <a:t> He </a:t>
            </a:r>
            <a:r>
              <a:rPr lang="en-US" sz="3500" dirty="0" err="1" smtClean="0">
                <a:solidFill>
                  <a:srgbClr val="00B050"/>
                </a:solidFill>
              </a:rPr>
              <a:t>untuk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en-US" sz="3500" dirty="0" err="1" smtClean="0">
                <a:solidFill>
                  <a:srgbClr val="00B050"/>
                </a:solidFill>
              </a:rPr>
              <a:t>meminta</a:t>
            </a:r>
            <a:r>
              <a:rPr lang="en-US" sz="3500" dirty="0" smtClean="0">
                <a:solidFill>
                  <a:srgbClr val="00B050"/>
                </a:solidFill>
              </a:rPr>
              <a:t> </a:t>
            </a:r>
            <a:r>
              <a:rPr lang="en-US" sz="3500" dirty="0" err="1" smtClean="0">
                <a:solidFill>
                  <a:srgbClr val="00B050"/>
                </a:solidFill>
              </a:rPr>
              <a:t>izin</a:t>
            </a:r>
            <a:endParaRPr lang="en-US" sz="3500" dirty="0" smtClean="0">
              <a:solidFill>
                <a:srgbClr val="00B050"/>
              </a:solidFill>
            </a:endParaRPr>
          </a:p>
          <a:p>
            <a:pPr marL="742950" indent="-742950">
              <a:buNone/>
            </a:pP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 lnSpcReduction="10000"/>
          </a:bodyPr>
          <a:lstStyle/>
          <a:p>
            <a:pPr marL="742950" indent="-742950">
              <a:buNone/>
            </a:pPr>
            <a:r>
              <a:rPr lang="zh-CN" altLang="en-US" sz="3800" dirty="0" smtClean="0"/>
              <a:t>但 是</a:t>
            </a:r>
            <a:r>
              <a:rPr lang="en-US" altLang="zh-CN" sz="3800" dirty="0" smtClean="0"/>
              <a:t>, </a:t>
            </a:r>
            <a:r>
              <a:rPr lang="zh-CN" altLang="en-US" sz="3800" dirty="0" smtClean="0"/>
              <a:t>他 不 知 道 何 老 师 电 话 号 码。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en-US" sz="3800" dirty="0" smtClean="0"/>
              <a:t>d</a:t>
            </a:r>
            <a:r>
              <a:rPr lang="id-ID" sz="3800" dirty="0" smtClean="0"/>
              <a:t>àn</a:t>
            </a:r>
            <a:r>
              <a:rPr lang="en-US" sz="3800" dirty="0" smtClean="0"/>
              <a:t> </a:t>
            </a:r>
            <a:r>
              <a:rPr lang="id-ID" sz="3800" dirty="0" smtClean="0"/>
              <a:t>shì, tā bù zhī</a:t>
            </a:r>
            <a:r>
              <a:rPr lang="en-US" sz="3800" dirty="0" smtClean="0"/>
              <a:t> </a:t>
            </a:r>
            <a:r>
              <a:rPr lang="id-ID" sz="3800" dirty="0" smtClean="0"/>
              <a:t>dào hé lǎo</a:t>
            </a:r>
            <a:r>
              <a:rPr lang="en-US" sz="3800" dirty="0" smtClean="0"/>
              <a:t> </a:t>
            </a:r>
            <a:r>
              <a:rPr lang="id-ID" sz="3800" dirty="0" smtClean="0"/>
              <a:t>shī diàn</a:t>
            </a:r>
            <a:r>
              <a:rPr lang="en-US" sz="3800" dirty="0" smtClean="0"/>
              <a:t> </a:t>
            </a:r>
            <a:r>
              <a:rPr lang="id-ID" sz="3800" dirty="0" smtClean="0"/>
              <a:t>huà hào</a:t>
            </a:r>
            <a:r>
              <a:rPr lang="en-US" sz="3800" dirty="0" smtClean="0"/>
              <a:t> </a:t>
            </a:r>
            <a:r>
              <a:rPr lang="id-ID" sz="3800" dirty="0" smtClean="0"/>
              <a:t>mǎ. </a:t>
            </a:r>
            <a:endParaRPr lang="en-US" sz="3800" dirty="0" smtClean="0"/>
          </a:p>
          <a:p>
            <a:pPr marL="0" indent="0">
              <a:buNone/>
            </a:pPr>
            <a:r>
              <a:rPr lang="en-US" altLang="zh-CN" sz="3800" dirty="0" err="1" smtClean="0">
                <a:solidFill>
                  <a:srgbClr val="00B050"/>
                </a:solidFill>
              </a:rPr>
              <a:t>tetapi</a:t>
            </a:r>
            <a:r>
              <a:rPr lang="en-US" altLang="zh-CN" sz="3800" dirty="0" smtClean="0">
                <a:solidFill>
                  <a:srgbClr val="00B050"/>
                </a:solidFill>
              </a:rPr>
              <a:t>,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dia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tidak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tahu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nomor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telepon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pak</a:t>
            </a:r>
            <a:r>
              <a:rPr lang="en-US" altLang="zh-CN" sz="3800" dirty="0" smtClean="0">
                <a:solidFill>
                  <a:srgbClr val="00B050"/>
                </a:solidFill>
              </a:rPr>
              <a:t> He.</a:t>
            </a:r>
          </a:p>
          <a:p>
            <a:pPr marL="0" indent="0">
              <a:buNone/>
            </a:pPr>
            <a:endParaRPr lang="en-US" altLang="zh-CN" sz="3800" dirty="0" smtClean="0"/>
          </a:p>
          <a:p>
            <a:pPr marL="0" indent="0">
              <a:buNone/>
            </a:pPr>
            <a:r>
              <a:rPr lang="zh-CN" altLang="en-US" sz="3800" dirty="0" smtClean="0"/>
              <a:t>于 是</a:t>
            </a:r>
            <a:r>
              <a:rPr lang="en-US" altLang="zh-CN" sz="3800" dirty="0" smtClean="0"/>
              <a:t>, </a:t>
            </a:r>
            <a:r>
              <a:rPr lang="zh-CN" altLang="en-US" sz="3800" dirty="0" smtClean="0"/>
              <a:t>他 给 贝 拉 打 电 话。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en-US" sz="3800" dirty="0" smtClean="0"/>
              <a:t>y</a:t>
            </a:r>
            <a:r>
              <a:rPr lang="id-ID" sz="3800" dirty="0" smtClean="0"/>
              <a:t>ú</a:t>
            </a:r>
            <a:r>
              <a:rPr lang="en-US" sz="3800" dirty="0" smtClean="0"/>
              <a:t> </a:t>
            </a:r>
            <a:r>
              <a:rPr lang="id-ID" sz="3800" dirty="0" smtClean="0"/>
              <a:t>shì, tā gěi bèi lā dǎ diàn</a:t>
            </a:r>
            <a:r>
              <a:rPr lang="en-US" sz="3800" dirty="0" smtClean="0"/>
              <a:t> </a:t>
            </a:r>
            <a:r>
              <a:rPr lang="id-ID" sz="3800" dirty="0" smtClean="0"/>
              <a:t>huà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en-US" altLang="zh-CN" sz="3800" dirty="0" err="1" smtClean="0">
                <a:solidFill>
                  <a:srgbClr val="00B050"/>
                </a:solidFill>
              </a:rPr>
              <a:t>maka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dari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itu</a:t>
            </a:r>
            <a:r>
              <a:rPr lang="en-US" altLang="zh-CN" sz="3800" dirty="0" smtClean="0">
                <a:solidFill>
                  <a:srgbClr val="00B050"/>
                </a:solidFill>
              </a:rPr>
              <a:t>,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dia</a:t>
            </a:r>
            <a:r>
              <a:rPr lang="en-US" altLang="zh-CN" sz="3800" dirty="0" smtClean="0">
                <a:solidFill>
                  <a:srgbClr val="00B050"/>
                </a:solidFill>
              </a:rPr>
              <a:t> </a:t>
            </a:r>
            <a:r>
              <a:rPr lang="en-US" altLang="zh-CN" sz="3800" dirty="0" err="1" smtClean="0">
                <a:solidFill>
                  <a:srgbClr val="00B050"/>
                </a:solidFill>
              </a:rPr>
              <a:t>menelepon</a:t>
            </a:r>
            <a:r>
              <a:rPr lang="en-US" altLang="zh-CN" sz="3800" dirty="0" smtClean="0">
                <a:solidFill>
                  <a:srgbClr val="00B050"/>
                </a:solidFill>
              </a:rPr>
              <a:t> Bella.</a:t>
            </a:r>
          </a:p>
          <a:p>
            <a:pPr marL="0" indent="0">
              <a:buNone/>
            </a:pPr>
            <a:endParaRPr lang="en-US" altLang="zh-CN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800" dirty="0" smtClean="0"/>
              <a:t>贝 拉 告 诉 他。杰 福 又 问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en-US" sz="3800" dirty="0" smtClean="0"/>
              <a:t>b</a:t>
            </a:r>
            <a:r>
              <a:rPr lang="id-ID" sz="3800" dirty="0" smtClean="0"/>
              <a:t>èi lā gào</a:t>
            </a:r>
            <a:r>
              <a:rPr lang="en-US" sz="3800" dirty="0" smtClean="0"/>
              <a:t> </a:t>
            </a:r>
            <a:r>
              <a:rPr lang="id-ID" sz="3800" dirty="0" smtClean="0"/>
              <a:t>sù tā. </a:t>
            </a:r>
            <a:r>
              <a:rPr lang="en-US" sz="3800" dirty="0" smtClean="0"/>
              <a:t>j</a:t>
            </a:r>
            <a:r>
              <a:rPr lang="id-ID" sz="3800" dirty="0" smtClean="0"/>
              <a:t>ié fú yòu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en-US" sz="3800" dirty="0" smtClean="0">
                <a:solidFill>
                  <a:srgbClr val="00B050"/>
                </a:solidFill>
              </a:rPr>
              <a:t>Bella </a:t>
            </a:r>
            <a:r>
              <a:rPr lang="en-US" sz="3800" dirty="0" err="1" smtClean="0">
                <a:solidFill>
                  <a:srgbClr val="00B050"/>
                </a:solidFill>
              </a:rPr>
              <a:t>memberitahu</a:t>
            </a:r>
            <a:r>
              <a:rPr lang="en-US" sz="3800" dirty="0" smtClean="0">
                <a:solidFill>
                  <a:srgbClr val="00B050"/>
                </a:solidFill>
              </a:rPr>
              <a:t> dia. Jeff </a:t>
            </a:r>
            <a:r>
              <a:rPr lang="en-US" sz="3800" dirty="0" err="1" smtClean="0">
                <a:solidFill>
                  <a:srgbClr val="00B050"/>
                </a:solidFill>
              </a:rPr>
              <a:t>juga</a:t>
            </a:r>
            <a:r>
              <a:rPr lang="en-US" sz="3800" dirty="0" smtClean="0">
                <a:solidFill>
                  <a:srgbClr val="00B050"/>
                </a:solidFill>
              </a:rPr>
              <a:t> </a:t>
            </a:r>
            <a:r>
              <a:rPr lang="en-US" sz="3800" dirty="0" err="1" smtClean="0">
                <a:solidFill>
                  <a:srgbClr val="00B050"/>
                </a:solidFill>
              </a:rPr>
              <a:t>bertanya</a:t>
            </a:r>
            <a:endParaRPr lang="en-US" sz="3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3800" dirty="0" smtClean="0"/>
          </a:p>
          <a:p>
            <a:pPr marL="0" indent="0">
              <a:buNone/>
            </a:pPr>
            <a:r>
              <a:rPr lang="zh-CN" altLang="en-US" sz="3800" dirty="0" smtClean="0"/>
              <a:t>何 老 师 的 手 机 号 码。</a:t>
            </a:r>
            <a:endParaRPr lang="en-US" altLang="zh-CN" sz="3800" dirty="0" smtClean="0"/>
          </a:p>
          <a:p>
            <a:pPr marL="0" indent="0">
              <a:buNone/>
            </a:pPr>
            <a:r>
              <a:rPr lang="id-ID" sz="3800" dirty="0" smtClean="0"/>
              <a:t>wèn hé lǎo</a:t>
            </a:r>
            <a:r>
              <a:rPr lang="en-US" sz="3800" dirty="0" smtClean="0"/>
              <a:t> </a:t>
            </a:r>
            <a:r>
              <a:rPr lang="id-ID" sz="3800" dirty="0" smtClean="0"/>
              <a:t>shī de shǒu</a:t>
            </a:r>
            <a:r>
              <a:rPr lang="en-US" sz="3800" dirty="0" smtClean="0"/>
              <a:t> </a:t>
            </a:r>
            <a:r>
              <a:rPr lang="id-ID" sz="3800" dirty="0" smtClean="0"/>
              <a:t>jī hào</a:t>
            </a:r>
            <a:r>
              <a:rPr lang="en-US" sz="3800" dirty="0" smtClean="0"/>
              <a:t> </a:t>
            </a:r>
            <a:r>
              <a:rPr lang="id-ID" sz="3800" dirty="0" smtClean="0"/>
              <a:t>mǎ.</a:t>
            </a:r>
            <a:endParaRPr lang="en-US" sz="3800" dirty="0" smtClean="0"/>
          </a:p>
          <a:p>
            <a:pPr marL="0" indent="0">
              <a:buNone/>
            </a:pPr>
            <a:r>
              <a:rPr lang="en-US" sz="3800" dirty="0" err="1" smtClean="0">
                <a:solidFill>
                  <a:srgbClr val="00B050"/>
                </a:solidFill>
              </a:rPr>
              <a:t>nomor</a:t>
            </a:r>
            <a:r>
              <a:rPr lang="en-US" sz="3800" dirty="0" smtClean="0">
                <a:solidFill>
                  <a:srgbClr val="00B050"/>
                </a:solidFill>
              </a:rPr>
              <a:t> hp (</a:t>
            </a:r>
            <a:r>
              <a:rPr lang="en-US" sz="3800" dirty="0" err="1" smtClean="0">
                <a:solidFill>
                  <a:srgbClr val="00B050"/>
                </a:solidFill>
              </a:rPr>
              <a:t>telepon</a:t>
            </a:r>
            <a:r>
              <a:rPr lang="en-US" sz="3800" dirty="0" smtClean="0">
                <a:solidFill>
                  <a:srgbClr val="00B050"/>
                </a:solidFill>
              </a:rPr>
              <a:t> </a:t>
            </a:r>
            <a:r>
              <a:rPr lang="en-US" sz="3800" dirty="0" err="1" smtClean="0">
                <a:solidFill>
                  <a:srgbClr val="00B050"/>
                </a:solidFill>
              </a:rPr>
              <a:t>genggam</a:t>
            </a:r>
            <a:r>
              <a:rPr lang="en-US" sz="3800" dirty="0" smtClean="0">
                <a:solidFill>
                  <a:srgbClr val="00B050"/>
                </a:solidFill>
              </a:rPr>
              <a:t>) </a:t>
            </a:r>
            <a:r>
              <a:rPr lang="en-US" sz="3800" dirty="0" err="1" smtClean="0">
                <a:solidFill>
                  <a:srgbClr val="00B050"/>
                </a:solidFill>
              </a:rPr>
              <a:t>pak</a:t>
            </a:r>
            <a:r>
              <a:rPr lang="en-US" sz="3800" dirty="0" smtClean="0">
                <a:solidFill>
                  <a:srgbClr val="00B050"/>
                </a:solidFill>
              </a:rPr>
              <a:t> He.</a:t>
            </a:r>
            <a:endParaRPr lang="id-ID" sz="3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1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贝 拉 让 他 问 啊 玛 德。</a:t>
            </a:r>
            <a:endParaRPr lang="en-US" altLang="zh-CN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dirty="0" smtClean="0"/>
              <a:t>b</a:t>
            </a:r>
            <a:r>
              <a:rPr lang="id-ID" sz="4000" dirty="0" smtClean="0"/>
              <a:t>èi lā ràng tā wèn a mǎ dé.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Bella </a:t>
            </a:r>
            <a:r>
              <a:rPr lang="en-US" sz="4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menyuruh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4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Ahmad. </a:t>
            </a:r>
            <a:endParaRPr lang="id-ID" sz="4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680</TotalTime>
  <Words>367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Kosakata 生 词 shēng cí</vt:lpstr>
      <vt:lpstr>Slide 3</vt:lpstr>
      <vt:lpstr>Slide 4</vt:lpstr>
      <vt:lpstr>Kalimat 句 子 jù zi</vt:lpstr>
      <vt:lpstr>Wacana 课 文 kè wén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59</cp:revision>
  <dcterms:created xsi:type="dcterms:W3CDTF">2020-10-13T11:27:36Z</dcterms:created>
  <dcterms:modified xsi:type="dcterms:W3CDTF">2021-03-01T05:15:12Z</dcterms:modified>
</cp:coreProperties>
</file>