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2" r:id="rId2"/>
    <p:sldMasterId id="2147483684" r:id="rId3"/>
  </p:sldMasterIdLst>
  <p:notesMasterIdLst>
    <p:notesMasterId r:id="rId11"/>
  </p:notesMasterIdLst>
  <p:sldIdLst>
    <p:sldId id="256" r:id="rId4"/>
    <p:sldId id="355" r:id="rId5"/>
    <p:sldId id="368" r:id="rId6"/>
    <p:sldId id="361" r:id="rId7"/>
    <p:sldId id="356" r:id="rId8"/>
    <p:sldId id="363" r:id="rId9"/>
    <p:sldId id="360" r:id="rId10"/>
  </p:sldIdLst>
  <p:sldSz cx="12192000" cy="6858000"/>
  <p:notesSz cx="6858000" cy="9144000"/>
  <p:defaultTextStyle>
    <a:defPPr>
      <a:defRPr lang="en-US"/>
    </a:defPPr>
    <a:lvl1pPr marL="0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6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1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5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57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0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44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2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70D6"/>
    <a:srgbClr val="8F4CB8"/>
    <a:srgbClr val="9F66C2"/>
    <a:srgbClr val="CC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029" autoAdjust="0"/>
    <p:restoredTop sz="94444" autoAdjust="0"/>
  </p:normalViewPr>
  <p:slideViewPr>
    <p:cSldViewPr snapToGrid="0">
      <p:cViewPr varScale="1">
        <p:scale>
          <a:sx n="65" d="100"/>
          <a:sy n="65" d="100"/>
        </p:scale>
        <p:origin x="-1020" y="-102"/>
      </p:cViewPr>
      <p:guideLst>
        <p:guide orient="horz" pos="2328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AA91F-5C3B-4DB5-8387-C091B248C10D}" type="datetimeFigureOut">
              <a:rPr lang="en-US" smtClean="0"/>
              <a:pPr/>
              <a:t>9/8/2021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5C5BD3-70EF-4C81-AC92-C9BD14DB9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5640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304770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609539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914309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1219078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523848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828617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133387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438156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5C5BD3-70EF-4C81-AC92-C9BD14DB92A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reeform: Shape 41">
            <a:extLst>
              <a:ext uri="{FF2B5EF4-FFF2-40B4-BE49-F238E27FC236}">
                <a16:creationId xmlns="" xmlns:a16="http://schemas.microsoft.com/office/drawing/2014/main" id="{276371D3-4FF4-4780-8DCC-1A9DD3FBADB1}"/>
              </a:ext>
            </a:extLst>
          </p:cNvPr>
          <p:cNvSpPr/>
          <p:nvPr/>
        </p:nvSpPr>
        <p:spPr>
          <a:xfrm>
            <a:off x="4" y="10323"/>
            <a:ext cx="12197526" cy="6858000"/>
          </a:xfrm>
          <a:custGeom>
            <a:avLst/>
            <a:gdLst>
              <a:gd name="connsiteX0" fmla="*/ 488332 w 18296289"/>
              <a:gd name="connsiteY0" fmla="*/ 6 h 10287000"/>
              <a:gd name="connsiteX1" fmla="*/ 716342 w 18296289"/>
              <a:gd name="connsiteY1" fmla="*/ 6 h 10287000"/>
              <a:gd name="connsiteX2" fmla="*/ 716342 w 18296289"/>
              <a:gd name="connsiteY2" fmla="*/ 10287000 h 10287000"/>
              <a:gd name="connsiteX3" fmla="*/ 488332 w 18296289"/>
              <a:gd name="connsiteY3" fmla="*/ 10287000 h 10287000"/>
              <a:gd name="connsiteX4" fmla="*/ 0 w 18296289"/>
              <a:gd name="connsiteY4" fmla="*/ 6 h 10287000"/>
              <a:gd name="connsiteX5" fmla="*/ 228011 w 18296289"/>
              <a:gd name="connsiteY5" fmla="*/ 6 h 10287000"/>
              <a:gd name="connsiteX6" fmla="*/ 228011 w 18296289"/>
              <a:gd name="connsiteY6" fmla="*/ 10287000 h 10287000"/>
              <a:gd name="connsiteX7" fmla="*/ 0 w 18296289"/>
              <a:gd name="connsiteY7" fmla="*/ 10287000 h 10287000"/>
              <a:gd name="connsiteX8" fmla="*/ 976663 w 18296289"/>
              <a:gd name="connsiteY8" fmla="*/ 5 h 10287000"/>
              <a:gd name="connsiteX9" fmla="*/ 1204675 w 18296289"/>
              <a:gd name="connsiteY9" fmla="*/ 5 h 10287000"/>
              <a:gd name="connsiteX10" fmla="*/ 1204675 w 18296289"/>
              <a:gd name="connsiteY10" fmla="*/ 10287000 h 10287000"/>
              <a:gd name="connsiteX11" fmla="*/ 976663 w 18296289"/>
              <a:gd name="connsiteY11" fmla="*/ 10287000 h 10287000"/>
              <a:gd name="connsiteX12" fmla="*/ 1464995 w 18296289"/>
              <a:gd name="connsiteY12" fmla="*/ 5 h 10287000"/>
              <a:gd name="connsiteX13" fmla="*/ 1693006 w 18296289"/>
              <a:gd name="connsiteY13" fmla="*/ 5 h 10287000"/>
              <a:gd name="connsiteX14" fmla="*/ 1693006 w 18296289"/>
              <a:gd name="connsiteY14" fmla="*/ 10287000 h 10287000"/>
              <a:gd name="connsiteX15" fmla="*/ 1464995 w 18296289"/>
              <a:gd name="connsiteY15" fmla="*/ 10287000 h 10287000"/>
              <a:gd name="connsiteX16" fmla="*/ 1953326 w 18296289"/>
              <a:gd name="connsiteY16" fmla="*/ 5 h 10287000"/>
              <a:gd name="connsiteX17" fmla="*/ 2181338 w 18296289"/>
              <a:gd name="connsiteY17" fmla="*/ 5 h 10287000"/>
              <a:gd name="connsiteX18" fmla="*/ 2181338 w 18296289"/>
              <a:gd name="connsiteY18" fmla="*/ 10287000 h 10287000"/>
              <a:gd name="connsiteX19" fmla="*/ 1953326 w 18296289"/>
              <a:gd name="connsiteY19" fmla="*/ 10287000 h 10287000"/>
              <a:gd name="connsiteX20" fmla="*/ 2441658 w 18296289"/>
              <a:gd name="connsiteY20" fmla="*/ 5 h 10287000"/>
              <a:gd name="connsiteX21" fmla="*/ 2669670 w 18296289"/>
              <a:gd name="connsiteY21" fmla="*/ 5 h 10287000"/>
              <a:gd name="connsiteX22" fmla="*/ 2669670 w 18296289"/>
              <a:gd name="connsiteY22" fmla="*/ 10287000 h 10287000"/>
              <a:gd name="connsiteX23" fmla="*/ 2441658 w 18296289"/>
              <a:gd name="connsiteY23" fmla="*/ 10287000 h 10287000"/>
              <a:gd name="connsiteX24" fmla="*/ 2929991 w 18296289"/>
              <a:gd name="connsiteY24" fmla="*/ 5 h 10287000"/>
              <a:gd name="connsiteX25" fmla="*/ 3158002 w 18296289"/>
              <a:gd name="connsiteY25" fmla="*/ 5 h 10287000"/>
              <a:gd name="connsiteX26" fmla="*/ 3158002 w 18296289"/>
              <a:gd name="connsiteY26" fmla="*/ 10287000 h 10287000"/>
              <a:gd name="connsiteX27" fmla="*/ 2929991 w 18296289"/>
              <a:gd name="connsiteY27" fmla="*/ 10287000 h 10287000"/>
              <a:gd name="connsiteX28" fmla="*/ 3418323 w 18296289"/>
              <a:gd name="connsiteY28" fmla="*/ 5 h 10287000"/>
              <a:gd name="connsiteX29" fmla="*/ 3646334 w 18296289"/>
              <a:gd name="connsiteY29" fmla="*/ 5 h 10287000"/>
              <a:gd name="connsiteX30" fmla="*/ 3646334 w 18296289"/>
              <a:gd name="connsiteY30" fmla="*/ 10287000 h 10287000"/>
              <a:gd name="connsiteX31" fmla="*/ 3418323 w 18296289"/>
              <a:gd name="connsiteY31" fmla="*/ 10287000 h 10287000"/>
              <a:gd name="connsiteX32" fmla="*/ 3906655 w 18296289"/>
              <a:gd name="connsiteY32" fmla="*/ 5 h 10287000"/>
              <a:gd name="connsiteX33" fmla="*/ 4134665 w 18296289"/>
              <a:gd name="connsiteY33" fmla="*/ 5 h 10287000"/>
              <a:gd name="connsiteX34" fmla="*/ 4134665 w 18296289"/>
              <a:gd name="connsiteY34" fmla="*/ 10287000 h 10287000"/>
              <a:gd name="connsiteX35" fmla="*/ 3906655 w 18296289"/>
              <a:gd name="connsiteY35" fmla="*/ 10287000 h 10287000"/>
              <a:gd name="connsiteX36" fmla="*/ 4394985 w 18296289"/>
              <a:gd name="connsiteY36" fmla="*/ 4 h 10287000"/>
              <a:gd name="connsiteX37" fmla="*/ 4622994 w 18296289"/>
              <a:gd name="connsiteY37" fmla="*/ 4 h 10287000"/>
              <a:gd name="connsiteX38" fmla="*/ 4622994 w 18296289"/>
              <a:gd name="connsiteY38" fmla="*/ 10287000 h 10287000"/>
              <a:gd name="connsiteX39" fmla="*/ 4394985 w 18296289"/>
              <a:gd name="connsiteY39" fmla="*/ 10287000 h 10287000"/>
              <a:gd name="connsiteX40" fmla="*/ 4883318 w 18296289"/>
              <a:gd name="connsiteY40" fmla="*/ 4 h 10287000"/>
              <a:gd name="connsiteX41" fmla="*/ 5111327 w 18296289"/>
              <a:gd name="connsiteY41" fmla="*/ 4 h 10287000"/>
              <a:gd name="connsiteX42" fmla="*/ 5111327 w 18296289"/>
              <a:gd name="connsiteY42" fmla="*/ 10287000 h 10287000"/>
              <a:gd name="connsiteX43" fmla="*/ 4883318 w 18296289"/>
              <a:gd name="connsiteY43" fmla="*/ 10287000 h 10287000"/>
              <a:gd name="connsiteX44" fmla="*/ 5371649 w 18296289"/>
              <a:gd name="connsiteY44" fmla="*/ 4 h 10287000"/>
              <a:gd name="connsiteX45" fmla="*/ 5599660 w 18296289"/>
              <a:gd name="connsiteY45" fmla="*/ 4 h 10287000"/>
              <a:gd name="connsiteX46" fmla="*/ 5599660 w 18296289"/>
              <a:gd name="connsiteY46" fmla="*/ 10287000 h 10287000"/>
              <a:gd name="connsiteX47" fmla="*/ 5371649 w 18296289"/>
              <a:gd name="connsiteY47" fmla="*/ 10287000 h 10287000"/>
              <a:gd name="connsiteX48" fmla="*/ 5859980 w 18296289"/>
              <a:gd name="connsiteY48" fmla="*/ 4 h 10287000"/>
              <a:gd name="connsiteX49" fmla="*/ 6087990 w 18296289"/>
              <a:gd name="connsiteY49" fmla="*/ 4 h 10287000"/>
              <a:gd name="connsiteX50" fmla="*/ 6087990 w 18296289"/>
              <a:gd name="connsiteY50" fmla="*/ 10287000 h 10287000"/>
              <a:gd name="connsiteX51" fmla="*/ 5859980 w 18296289"/>
              <a:gd name="connsiteY51" fmla="*/ 10287000 h 10287000"/>
              <a:gd name="connsiteX52" fmla="*/ 6348314 w 18296289"/>
              <a:gd name="connsiteY52" fmla="*/ 4 h 10287000"/>
              <a:gd name="connsiteX53" fmla="*/ 6576324 w 18296289"/>
              <a:gd name="connsiteY53" fmla="*/ 4 h 10287000"/>
              <a:gd name="connsiteX54" fmla="*/ 6576324 w 18296289"/>
              <a:gd name="connsiteY54" fmla="*/ 10287000 h 10287000"/>
              <a:gd name="connsiteX55" fmla="*/ 6348314 w 18296289"/>
              <a:gd name="connsiteY55" fmla="*/ 10287000 h 10287000"/>
              <a:gd name="connsiteX56" fmla="*/ 6836644 w 18296289"/>
              <a:gd name="connsiteY56" fmla="*/ 4 h 10287000"/>
              <a:gd name="connsiteX57" fmla="*/ 7064654 w 18296289"/>
              <a:gd name="connsiteY57" fmla="*/ 4 h 10287000"/>
              <a:gd name="connsiteX58" fmla="*/ 7064654 w 18296289"/>
              <a:gd name="connsiteY58" fmla="*/ 10287000 h 10287000"/>
              <a:gd name="connsiteX59" fmla="*/ 6836644 w 18296289"/>
              <a:gd name="connsiteY59" fmla="*/ 10287000 h 10287000"/>
              <a:gd name="connsiteX60" fmla="*/ 7324976 w 18296289"/>
              <a:gd name="connsiteY60" fmla="*/ 3 h 10287000"/>
              <a:gd name="connsiteX61" fmla="*/ 7552987 w 18296289"/>
              <a:gd name="connsiteY61" fmla="*/ 3 h 10287000"/>
              <a:gd name="connsiteX62" fmla="*/ 7552987 w 18296289"/>
              <a:gd name="connsiteY62" fmla="*/ 10287000 h 10287000"/>
              <a:gd name="connsiteX63" fmla="*/ 7324976 w 18296289"/>
              <a:gd name="connsiteY63" fmla="*/ 10287000 h 10287000"/>
              <a:gd name="connsiteX64" fmla="*/ 7813308 w 18296289"/>
              <a:gd name="connsiteY64" fmla="*/ 3 h 10287000"/>
              <a:gd name="connsiteX65" fmla="*/ 8041318 w 18296289"/>
              <a:gd name="connsiteY65" fmla="*/ 3 h 10287000"/>
              <a:gd name="connsiteX66" fmla="*/ 8041318 w 18296289"/>
              <a:gd name="connsiteY66" fmla="*/ 10287000 h 10287000"/>
              <a:gd name="connsiteX67" fmla="*/ 7813308 w 18296289"/>
              <a:gd name="connsiteY67" fmla="*/ 10287000 h 10287000"/>
              <a:gd name="connsiteX68" fmla="*/ 8301639 w 18296289"/>
              <a:gd name="connsiteY68" fmla="*/ 3 h 10287000"/>
              <a:gd name="connsiteX69" fmla="*/ 8529649 w 18296289"/>
              <a:gd name="connsiteY69" fmla="*/ 3 h 10287000"/>
              <a:gd name="connsiteX70" fmla="*/ 8529649 w 18296289"/>
              <a:gd name="connsiteY70" fmla="*/ 10287000 h 10287000"/>
              <a:gd name="connsiteX71" fmla="*/ 8301639 w 18296289"/>
              <a:gd name="connsiteY71" fmla="*/ 10287000 h 10287000"/>
              <a:gd name="connsiteX72" fmla="*/ 8789970 w 18296289"/>
              <a:gd name="connsiteY72" fmla="*/ 3 h 10287000"/>
              <a:gd name="connsiteX73" fmla="*/ 9017981 w 18296289"/>
              <a:gd name="connsiteY73" fmla="*/ 3 h 10287000"/>
              <a:gd name="connsiteX74" fmla="*/ 9017981 w 18296289"/>
              <a:gd name="connsiteY74" fmla="*/ 10287000 h 10287000"/>
              <a:gd name="connsiteX75" fmla="*/ 8789970 w 18296289"/>
              <a:gd name="connsiteY75" fmla="*/ 10287000 h 10287000"/>
              <a:gd name="connsiteX76" fmla="*/ 9278302 w 18296289"/>
              <a:gd name="connsiteY76" fmla="*/ 3 h 10287000"/>
              <a:gd name="connsiteX77" fmla="*/ 9506313 w 18296289"/>
              <a:gd name="connsiteY77" fmla="*/ 3 h 10287000"/>
              <a:gd name="connsiteX78" fmla="*/ 9506313 w 18296289"/>
              <a:gd name="connsiteY78" fmla="*/ 10287000 h 10287000"/>
              <a:gd name="connsiteX79" fmla="*/ 9278302 w 18296289"/>
              <a:gd name="connsiteY79" fmla="*/ 10287000 h 10287000"/>
              <a:gd name="connsiteX80" fmla="*/ 9766634 w 18296289"/>
              <a:gd name="connsiteY80" fmla="*/ 3 h 10287000"/>
              <a:gd name="connsiteX81" fmla="*/ 9994645 w 18296289"/>
              <a:gd name="connsiteY81" fmla="*/ 3 h 10287000"/>
              <a:gd name="connsiteX82" fmla="*/ 9994645 w 18296289"/>
              <a:gd name="connsiteY82" fmla="*/ 10287000 h 10287000"/>
              <a:gd name="connsiteX83" fmla="*/ 9766634 w 18296289"/>
              <a:gd name="connsiteY83" fmla="*/ 10287000 h 10287000"/>
              <a:gd name="connsiteX84" fmla="*/ 10254966 w 18296289"/>
              <a:gd name="connsiteY84" fmla="*/ 3 h 10287000"/>
              <a:gd name="connsiteX85" fmla="*/ 10482977 w 18296289"/>
              <a:gd name="connsiteY85" fmla="*/ 3 h 10287000"/>
              <a:gd name="connsiteX86" fmla="*/ 10482977 w 18296289"/>
              <a:gd name="connsiteY86" fmla="*/ 10287000 h 10287000"/>
              <a:gd name="connsiteX87" fmla="*/ 10254966 w 18296289"/>
              <a:gd name="connsiteY87" fmla="*/ 10287000 h 10287000"/>
              <a:gd name="connsiteX88" fmla="*/ 10743298 w 18296289"/>
              <a:gd name="connsiteY88" fmla="*/ 2 h 10287000"/>
              <a:gd name="connsiteX89" fmla="*/ 10971309 w 18296289"/>
              <a:gd name="connsiteY89" fmla="*/ 2 h 10287000"/>
              <a:gd name="connsiteX90" fmla="*/ 10971309 w 18296289"/>
              <a:gd name="connsiteY90" fmla="*/ 10287000 h 10287000"/>
              <a:gd name="connsiteX91" fmla="*/ 10743298 w 18296289"/>
              <a:gd name="connsiteY91" fmla="*/ 10287000 h 10287000"/>
              <a:gd name="connsiteX92" fmla="*/ 11231630 w 18296289"/>
              <a:gd name="connsiteY92" fmla="*/ 2 h 10287000"/>
              <a:gd name="connsiteX93" fmla="*/ 11459641 w 18296289"/>
              <a:gd name="connsiteY93" fmla="*/ 2 h 10287000"/>
              <a:gd name="connsiteX94" fmla="*/ 11459641 w 18296289"/>
              <a:gd name="connsiteY94" fmla="*/ 10287000 h 10287000"/>
              <a:gd name="connsiteX95" fmla="*/ 11231630 w 18296289"/>
              <a:gd name="connsiteY95" fmla="*/ 10287000 h 10287000"/>
              <a:gd name="connsiteX96" fmla="*/ 11719962 w 18296289"/>
              <a:gd name="connsiteY96" fmla="*/ 2 h 10287000"/>
              <a:gd name="connsiteX97" fmla="*/ 11947973 w 18296289"/>
              <a:gd name="connsiteY97" fmla="*/ 2 h 10287000"/>
              <a:gd name="connsiteX98" fmla="*/ 11947973 w 18296289"/>
              <a:gd name="connsiteY98" fmla="*/ 10287000 h 10287000"/>
              <a:gd name="connsiteX99" fmla="*/ 11719962 w 18296289"/>
              <a:gd name="connsiteY99" fmla="*/ 10287000 h 10287000"/>
              <a:gd name="connsiteX100" fmla="*/ 12208294 w 18296289"/>
              <a:gd name="connsiteY100" fmla="*/ 2 h 10287000"/>
              <a:gd name="connsiteX101" fmla="*/ 12436305 w 18296289"/>
              <a:gd name="connsiteY101" fmla="*/ 2 h 10287000"/>
              <a:gd name="connsiteX102" fmla="*/ 12436305 w 18296289"/>
              <a:gd name="connsiteY102" fmla="*/ 10287000 h 10287000"/>
              <a:gd name="connsiteX103" fmla="*/ 12208294 w 18296289"/>
              <a:gd name="connsiteY103" fmla="*/ 10287000 h 10287000"/>
              <a:gd name="connsiteX104" fmla="*/ 12696626 w 18296289"/>
              <a:gd name="connsiteY104" fmla="*/ 2 h 10287000"/>
              <a:gd name="connsiteX105" fmla="*/ 12924637 w 18296289"/>
              <a:gd name="connsiteY105" fmla="*/ 2 h 10287000"/>
              <a:gd name="connsiteX106" fmla="*/ 12924637 w 18296289"/>
              <a:gd name="connsiteY106" fmla="*/ 10287000 h 10287000"/>
              <a:gd name="connsiteX107" fmla="*/ 12696626 w 18296289"/>
              <a:gd name="connsiteY107" fmla="*/ 10287000 h 10287000"/>
              <a:gd name="connsiteX108" fmla="*/ 13184958 w 18296289"/>
              <a:gd name="connsiteY108" fmla="*/ 2 h 10287000"/>
              <a:gd name="connsiteX109" fmla="*/ 13412969 w 18296289"/>
              <a:gd name="connsiteY109" fmla="*/ 2 h 10287000"/>
              <a:gd name="connsiteX110" fmla="*/ 13412969 w 18296289"/>
              <a:gd name="connsiteY110" fmla="*/ 10287000 h 10287000"/>
              <a:gd name="connsiteX111" fmla="*/ 13184958 w 18296289"/>
              <a:gd name="connsiteY111" fmla="*/ 10287000 h 10287000"/>
              <a:gd name="connsiteX112" fmla="*/ 13673290 w 18296289"/>
              <a:gd name="connsiteY112" fmla="*/ 1 h 10287000"/>
              <a:gd name="connsiteX113" fmla="*/ 13901301 w 18296289"/>
              <a:gd name="connsiteY113" fmla="*/ 1 h 10287000"/>
              <a:gd name="connsiteX114" fmla="*/ 13901301 w 18296289"/>
              <a:gd name="connsiteY114" fmla="*/ 10287000 h 10287000"/>
              <a:gd name="connsiteX115" fmla="*/ 13673290 w 18296289"/>
              <a:gd name="connsiteY115" fmla="*/ 10287000 h 10287000"/>
              <a:gd name="connsiteX116" fmla="*/ 14161622 w 18296289"/>
              <a:gd name="connsiteY116" fmla="*/ 1 h 10287000"/>
              <a:gd name="connsiteX117" fmla="*/ 14389633 w 18296289"/>
              <a:gd name="connsiteY117" fmla="*/ 1 h 10287000"/>
              <a:gd name="connsiteX118" fmla="*/ 14389633 w 18296289"/>
              <a:gd name="connsiteY118" fmla="*/ 10287000 h 10287000"/>
              <a:gd name="connsiteX119" fmla="*/ 14161622 w 18296289"/>
              <a:gd name="connsiteY119" fmla="*/ 10287000 h 10287000"/>
              <a:gd name="connsiteX120" fmla="*/ 14649954 w 18296289"/>
              <a:gd name="connsiteY120" fmla="*/ 1 h 10287000"/>
              <a:gd name="connsiteX121" fmla="*/ 14877965 w 18296289"/>
              <a:gd name="connsiteY121" fmla="*/ 1 h 10287000"/>
              <a:gd name="connsiteX122" fmla="*/ 14877965 w 18296289"/>
              <a:gd name="connsiteY122" fmla="*/ 10287000 h 10287000"/>
              <a:gd name="connsiteX123" fmla="*/ 14649954 w 18296289"/>
              <a:gd name="connsiteY123" fmla="*/ 10287000 h 10287000"/>
              <a:gd name="connsiteX124" fmla="*/ 15138286 w 18296289"/>
              <a:gd name="connsiteY124" fmla="*/ 1 h 10287000"/>
              <a:gd name="connsiteX125" fmla="*/ 15366297 w 18296289"/>
              <a:gd name="connsiteY125" fmla="*/ 1 h 10287000"/>
              <a:gd name="connsiteX126" fmla="*/ 15366297 w 18296289"/>
              <a:gd name="connsiteY126" fmla="*/ 10287000 h 10287000"/>
              <a:gd name="connsiteX127" fmla="*/ 15138286 w 18296289"/>
              <a:gd name="connsiteY127" fmla="*/ 10287000 h 10287000"/>
              <a:gd name="connsiteX128" fmla="*/ 15626618 w 18296289"/>
              <a:gd name="connsiteY128" fmla="*/ 1 h 10287000"/>
              <a:gd name="connsiteX129" fmla="*/ 15854629 w 18296289"/>
              <a:gd name="connsiteY129" fmla="*/ 1 h 10287000"/>
              <a:gd name="connsiteX130" fmla="*/ 15854629 w 18296289"/>
              <a:gd name="connsiteY130" fmla="*/ 10287000 h 10287000"/>
              <a:gd name="connsiteX131" fmla="*/ 15626618 w 18296289"/>
              <a:gd name="connsiteY131" fmla="*/ 10287000 h 10287000"/>
              <a:gd name="connsiteX132" fmla="*/ 16114950 w 18296289"/>
              <a:gd name="connsiteY132" fmla="*/ 1 h 10287000"/>
              <a:gd name="connsiteX133" fmla="*/ 16342961 w 18296289"/>
              <a:gd name="connsiteY133" fmla="*/ 1 h 10287000"/>
              <a:gd name="connsiteX134" fmla="*/ 16342961 w 18296289"/>
              <a:gd name="connsiteY134" fmla="*/ 10287000 h 10287000"/>
              <a:gd name="connsiteX135" fmla="*/ 16114950 w 18296289"/>
              <a:gd name="connsiteY135" fmla="*/ 10287000 h 10287000"/>
              <a:gd name="connsiteX136" fmla="*/ 16603282 w 18296289"/>
              <a:gd name="connsiteY136" fmla="*/ 1 h 10287000"/>
              <a:gd name="connsiteX137" fmla="*/ 16831293 w 18296289"/>
              <a:gd name="connsiteY137" fmla="*/ 1 h 10287000"/>
              <a:gd name="connsiteX138" fmla="*/ 16831293 w 18296289"/>
              <a:gd name="connsiteY138" fmla="*/ 10287000 h 10287000"/>
              <a:gd name="connsiteX139" fmla="*/ 16603282 w 18296289"/>
              <a:gd name="connsiteY139" fmla="*/ 10287000 h 10287000"/>
              <a:gd name="connsiteX140" fmla="*/ 17091615 w 18296289"/>
              <a:gd name="connsiteY140" fmla="*/ 0 h 10287000"/>
              <a:gd name="connsiteX141" fmla="*/ 17319625 w 18296289"/>
              <a:gd name="connsiteY141" fmla="*/ 0 h 10287000"/>
              <a:gd name="connsiteX142" fmla="*/ 17319625 w 18296289"/>
              <a:gd name="connsiteY142" fmla="*/ 10287000 h 10287000"/>
              <a:gd name="connsiteX143" fmla="*/ 17091615 w 18296289"/>
              <a:gd name="connsiteY143" fmla="*/ 10287000 h 10287000"/>
              <a:gd name="connsiteX144" fmla="*/ 17579947 w 18296289"/>
              <a:gd name="connsiteY144" fmla="*/ 0 h 10287000"/>
              <a:gd name="connsiteX145" fmla="*/ 17807957 w 18296289"/>
              <a:gd name="connsiteY145" fmla="*/ 0 h 10287000"/>
              <a:gd name="connsiteX146" fmla="*/ 17807957 w 18296289"/>
              <a:gd name="connsiteY146" fmla="*/ 10287000 h 10287000"/>
              <a:gd name="connsiteX147" fmla="*/ 17579947 w 18296289"/>
              <a:gd name="connsiteY147" fmla="*/ 10287000 h 10287000"/>
              <a:gd name="connsiteX148" fmla="*/ 18068279 w 18296289"/>
              <a:gd name="connsiteY148" fmla="*/ 0 h 10287000"/>
              <a:gd name="connsiteX149" fmla="*/ 18296289 w 18296289"/>
              <a:gd name="connsiteY149" fmla="*/ 0 h 10287000"/>
              <a:gd name="connsiteX150" fmla="*/ 18296289 w 18296289"/>
              <a:gd name="connsiteY150" fmla="*/ 10287000 h 10287000"/>
              <a:gd name="connsiteX151" fmla="*/ 18068279 w 18296289"/>
              <a:gd name="connsiteY151" fmla="*/ 10287000 h 1028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</a:cxnLst>
            <a:rect l="l" t="t" r="r" b="b"/>
            <a:pathLst>
              <a:path w="18296289" h="10287000">
                <a:moveTo>
                  <a:pt x="488332" y="6"/>
                </a:moveTo>
                <a:lnTo>
                  <a:pt x="716342" y="6"/>
                </a:lnTo>
                <a:lnTo>
                  <a:pt x="716342" y="10287000"/>
                </a:lnTo>
                <a:lnTo>
                  <a:pt x="488332" y="10287000"/>
                </a:lnTo>
                <a:close/>
                <a:moveTo>
                  <a:pt x="0" y="6"/>
                </a:moveTo>
                <a:lnTo>
                  <a:pt x="228011" y="6"/>
                </a:lnTo>
                <a:lnTo>
                  <a:pt x="228011" y="10287000"/>
                </a:lnTo>
                <a:lnTo>
                  <a:pt x="0" y="10287000"/>
                </a:lnTo>
                <a:close/>
                <a:moveTo>
                  <a:pt x="976663" y="5"/>
                </a:moveTo>
                <a:lnTo>
                  <a:pt x="1204675" y="5"/>
                </a:lnTo>
                <a:lnTo>
                  <a:pt x="1204675" y="10287000"/>
                </a:lnTo>
                <a:lnTo>
                  <a:pt x="976663" y="10287000"/>
                </a:lnTo>
                <a:close/>
                <a:moveTo>
                  <a:pt x="1464995" y="5"/>
                </a:moveTo>
                <a:lnTo>
                  <a:pt x="1693006" y="5"/>
                </a:lnTo>
                <a:lnTo>
                  <a:pt x="1693006" y="10287000"/>
                </a:lnTo>
                <a:lnTo>
                  <a:pt x="1464995" y="10287000"/>
                </a:lnTo>
                <a:close/>
                <a:moveTo>
                  <a:pt x="1953326" y="5"/>
                </a:moveTo>
                <a:lnTo>
                  <a:pt x="2181338" y="5"/>
                </a:lnTo>
                <a:lnTo>
                  <a:pt x="2181338" y="10287000"/>
                </a:lnTo>
                <a:lnTo>
                  <a:pt x="1953326" y="10287000"/>
                </a:lnTo>
                <a:close/>
                <a:moveTo>
                  <a:pt x="2441658" y="5"/>
                </a:moveTo>
                <a:lnTo>
                  <a:pt x="2669670" y="5"/>
                </a:lnTo>
                <a:lnTo>
                  <a:pt x="2669670" y="10287000"/>
                </a:lnTo>
                <a:lnTo>
                  <a:pt x="2441658" y="10287000"/>
                </a:lnTo>
                <a:close/>
                <a:moveTo>
                  <a:pt x="2929991" y="5"/>
                </a:moveTo>
                <a:lnTo>
                  <a:pt x="3158002" y="5"/>
                </a:lnTo>
                <a:lnTo>
                  <a:pt x="3158002" y="10287000"/>
                </a:lnTo>
                <a:lnTo>
                  <a:pt x="2929991" y="10287000"/>
                </a:lnTo>
                <a:close/>
                <a:moveTo>
                  <a:pt x="3418323" y="5"/>
                </a:moveTo>
                <a:lnTo>
                  <a:pt x="3646334" y="5"/>
                </a:lnTo>
                <a:lnTo>
                  <a:pt x="3646334" y="10287000"/>
                </a:lnTo>
                <a:lnTo>
                  <a:pt x="3418323" y="10287000"/>
                </a:lnTo>
                <a:close/>
                <a:moveTo>
                  <a:pt x="3906655" y="5"/>
                </a:moveTo>
                <a:lnTo>
                  <a:pt x="4134665" y="5"/>
                </a:lnTo>
                <a:lnTo>
                  <a:pt x="4134665" y="10287000"/>
                </a:lnTo>
                <a:lnTo>
                  <a:pt x="3906655" y="10287000"/>
                </a:lnTo>
                <a:close/>
                <a:moveTo>
                  <a:pt x="4394985" y="4"/>
                </a:moveTo>
                <a:lnTo>
                  <a:pt x="4622994" y="4"/>
                </a:lnTo>
                <a:lnTo>
                  <a:pt x="4622994" y="10287000"/>
                </a:lnTo>
                <a:lnTo>
                  <a:pt x="4394985" y="10287000"/>
                </a:lnTo>
                <a:close/>
                <a:moveTo>
                  <a:pt x="4883318" y="4"/>
                </a:moveTo>
                <a:lnTo>
                  <a:pt x="5111327" y="4"/>
                </a:lnTo>
                <a:lnTo>
                  <a:pt x="5111327" y="10287000"/>
                </a:lnTo>
                <a:lnTo>
                  <a:pt x="4883318" y="10287000"/>
                </a:lnTo>
                <a:close/>
                <a:moveTo>
                  <a:pt x="5371649" y="4"/>
                </a:moveTo>
                <a:lnTo>
                  <a:pt x="5599660" y="4"/>
                </a:lnTo>
                <a:lnTo>
                  <a:pt x="5599660" y="10287000"/>
                </a:lnTo>
                <a:lnTo>
                  <a:pt x="5371649" y="10287000"/>
                </a:lnTo>
                <a:close/>
                <a:moveTo>
                  <a:pt x="5859980" y="4"/>
                </a:moveTo>
                <a:lnTo>
                  <a:pt x="6087990" y="4"/>
                </a:lnTo>
                <a:lnTo>
                  <a:pt x="6087990" y="10287000"/>
                </a:lnTo>
                <a:lnTo>
                  <a:pt x="5859980" y="10287000"/>
                </a:lnTo>
                <a:close/>
                <a:moveTo>
                  <a:pt x="6348314" y="4"/>
                </a:moveTo>
                <a:lnTo>
                  <a:pt x="6576324" y="4"/>
                </a:lnTo>
                <a:lnTo>
                  <a:pt x="6576324" y="10287000"/>
                </a:lnTo>
                <a:lnTo>
                  <a:pt x="6348314" y="10287000"/>
                </a:lnTo>
                <a:close/>
                <a:moveTo>
                  <a:pt x="6836644" y="4"/>
                </a:moveTo>
                <a:lnTo>
                  <a:pt x="7064654" y="4"/>
                </a:lnTo>
                <a:lnTo>
                  <a:pt x="7064654" y="10287000"/>
                </a:lnTo>
                <a:lnTo>
                  <a:pt x="6836644" y="10287000"/>
                </a:lnTo>
                <a:close/>
                <a:moveTo>
                  <a:pt x="7324976" y="3"/>
                </a:moveTo>
                <a:lnTo>
                  <a:pt x="7552987" y="3"/>
                </a:lnTo>
                <a:lnTo>
                  <a:pt x="7552987" y="10287000"/>
                </a:lnTo>
                <a:lnTo>
                  <a:pt x="7324976" y="10287000"/>
                </a:lnTo>
                <a:close/>
                <a:moveTo>
                  <a:pt x="7813308" y="3"/>
                </a:moveTo>
                <a:lnTo>
                  <a:pt x="8041318" y="3"/>
                </a:lnTo>
                <a:lnTo>
                  <a:pt x="8041318" y="10287000"/>
                </a:lnTo>
                <a:lnTo>
                  <a:pt x="7813308" y="10287000"/>
                </a:lnTo>
                <a:close/>
                <a:moveTo>
                  <a:pt x="8301639" y="3"/>
                </a:moveTo>
                <a:lnTo>
                  <a:pt x="8529649" y="3"/>
                </a:lnTo>
                <a:lnTo>
                  <a:pt x="8529649" y="10287000"/>
                </a:lnTo>
                <a:lnTo>
                  <a:pt x="8301639" y="10287000"/>
                </a:lnTo>
                <a:close/>
                <a:moveTo>
                  <a:pt x="8789970" y="3"/>
                </a:moveTo>
                <a:lnTo>
                  <a:pt x="9017981" y="3"/>
                </a:lnTo>
                <a:lnTo>
                  <a:pt x="9017981" y="10287000"/>
                </a:lnTo>
                <a:lnTo>
                  <a:pt x="8789970" y="10287000"/>
                </a:lnTo>
                <a:close/>
                <a:moveTo>
                  <a:pt x="9278302" y="3"/>
                </a:moveTo>
                <a:lnTo>
                  <a:pt x="9506313" y="3"/>
                </a:lnTo>
                <a:lnTo>
                  <a:pt x="9506313" y="10287000"/>
                </a:lnTo>
                <a:lnTo>
                  <a:pt x="9278302" y="10287000"/>
                </a:lnTo>
                <a:close/>
                <a:moveTo>
                  <a:pt x="9766634" y="3"/>
                </a:moveTo>
                <a:lnTo>
                  <a:pt x="9994645" y="3"/>
                </a:lnTo>
                <a:lnTo>
                  <a:pt x="9994645" y="10287000"/>
                </a:lnTo>
                <a:lnTo>
                  <a:pt x="9766634" y="10287000"/>
                </a:lnTo>
                <a:close/>
                <a:moveTo>
                  <a:pt x="10254966" y="3"/>
                </a:moveTo>
                <a:lnTo>
                  <a:pt x="10482977" y="3"/>
                </a:lnTo>
                <a:lnTo>
                  <a:pt x="10482977" y="10287000"/>
                </a:lnTo>
                <a:lnTo>
                  <a:pt x="10254966" y="10287000"/>
                </a:lnTo>
                <a:close/>
                <a:moveTo>
                  <a:pt x="10743298" y="2"/>
                </a:moveTo>
                <a:lnTo>
                  <a:pt x="10971309" y="2"/>
                </a:lnTo>
                <a:lnTo>
                  <a:pt x="10971309" y="10287000"/>
                </a:lnTo>
                <a:lnTo>
                  <a:pt x="10743298" y="10287000"/>
                </a:lnTo>
                <a:close/>
                <a:moveTo>
                  <a:pt x="11231630" y="2"/>
                </a:moveTo>
                <a:lnTo>
                  <a:pt x="11459641" y="2"/>
                </a:lnTo>
                <a:lnTo>
                  <a:pt x="11459641" y="10287000"/>
                </a:lnTo>
                <a:lnTo>
                  <a:pt x="11231630" y="10287000"/>
                </a:lnTo>
                <a:close/>
                <a:moveTo>
                  <a:pt x="11719962" y="2"/>
                </a:moveTo>
                <a:lnTo>
                  <a:pt x="11947973" y="2"/>
                </a:lnTo>
                <a:lnTo>
                  <a:pt x="11947973" y="10287000"/>
                </a:lnTo>
                <a:lnTo>
                  <a:pt x="11719962" y="10287000"/>
                </a:lnTo>
                <a:close/>
                <a:moveTo>
                  <a:pt x="12208294" y="2"/>
                </a:moveTo>
                <a:lnTo>
                  <a:pt x="12436305" y="2"/>
                </a:lnTo>
                <a:lnTo>
                  <a:pt x="12436305" y="10287000"/>
                </a:lnTo>
                <a:lnTo>
                  <a:pt x="12208294" y="10287000"/>
                </a:lnTo>
                <a:close/>
                <a:moveTo>
                  <a:pt x="12696626" y="2"/>
                </a:moveTo>
                <a:lnTo>
                  <a:pt x="12924637" y="2"/>
                </a:lnTo>
                <a:lnTo>
                  <a:pt x="12924637" y="10287000"/>
                </a:lnTo>
                <a:lnTo>
                  <a:pt x="12696626" y="10287000"/>
                </a:lnTo>
                <a:close/>
                <a:moveTo>
                  <a:pt x="13184958" y="2"/>
                </a:moveTo>
                <a:lnTo>
                  <a:pt x="13412969" y="2"/>
                </a:lnTo>
                <a:lnTo>
                  <a:pt x="13412969" y="10287000"/>
                </a:lnTo>
                <a:lnTo>
                  <a:pt x="13184958" y="10287000"/>
                </a:lnTo>
                <a:close/>
                <a:moveTo>
                  <a:pt x="13673290" y="1"/>
                </a:moveTo>
                <a:lnTo>
                  <a:pt x="13901301" y="1"/>
                </a:lnTo>
                <a:lnTo>
                  <a:pt x="13901301" y="10287000"/>
                </a:lnTo>
                <a:lnTo>
                  <a:pt x="13673290" y="10287000"/>
                </a:lnTo>
                <a:close/>
                <a:moveTo>
                  <a:pt x="14161622" y="1"/>
                </a:moveTo>
                <a:lnTo>
                  <a:pt x="14389633" y="1"/>
                </a:lnTo>
                <a:lnTo>
                  <a:pt x="14389633" y="10287000"/>
                </a:lnTo>
                <a:lnTo>
                  <a:pt x="14161622" y="10287000"/>
                </a:lnTo>
                <a:close/>
                <a:moveTo>
                  <a:pt x="14649954" y="1"/>
                </a:moveTo>
                <a:lnTo>
                  <a:pt x="14877965" y="1"/>
                </a:lnTo>
                <a:lnTo>
                  <a:pt x="14877965" y="10287000"/>
                </a:lnTo>
                <a:lnTo>
                  <a:pt x="14649954" y="10287000"/>
                </a:lnTo>
                <a:close/>
                <a:moveTo>
                  <a:pt x="15138286" y="1"/>
                </a:moveTo>
                <a:lnTo>
                  <a:pt x="15366297" y="1"/>
                </a:lnTo>
                <a:lnTo>
                  <a:pt x="15366297" y="10287000"/>
                </a:lnTo>
                <a:lnTo>
                  <a:pt x="15138286" y="10287000"/>
                </a:lnTo>
                <a:close/>
                <a:moveTo>
                  <a:pt x="15626618" y="1"/>
                </a:moveTo>
                <a:lnTo>
                  <a:pt x="15854629" y="1"/>
                </a:lnTo>
                <a:lnTo>
                  <a:pt x="15854629" y="10287000"/>
                </a:lnTo>
                <a:lnTo>
                  <a:pt x="15626618" y="10287000"/>
                </a:lnTo>
                <a:close/>
                <a:moveTo>
                  <a:pt x="16114950" y="1"/>
                </a:moveTo>
                <a:lnTo>
                  <a:pt x="16342961" y="1"/>
                </a:lnTo>
                <a:lnTo>
                  <a:pt x="16342961" y="10287000"/>
                </a:lnTo>
                <a:lnTo>
                  <a:pt x="16114950" y="10287000"/>
                </a:lnTo>
                <a:close/>
                <a:moveTo>
                  <a:pt x="16603282" y="1"/>
                </a:moveTo>
                <a:lnTo>
                  <a:pt x="16831293" y="1"/>
                </a:lnTo>
                <a:lnTo>
                  <a:pt x="16831293" y="10287000"/>
                </a:lnTo>
                <a:lnTo>
                  <a:pt x="16603282" y="10287000"/>
                </a:lnTo>
                <a:close/>
                <a:moveTo>
                  <a:pt x="17091615" y="0"/>
                </a:moveTo>
                <a:lnTo>
                  <a:pt x="17319625" y="0"/>
                </a:lnTo>
                <a:lnTo>
                  <a:pt x="17319625" y="10287000"/>
                </a:lnTo>
                <a:lnTo>
                  <a:pt x="17091615" y="10287000"/>
                </a:lnTo>
                <a:close/>
                <a:moveTo>
                  <a:pt x="17579947" y="0"/>
                </a:moveTo>
                <a:lnTo>
                  <a:pt x="17807957" y="0"/>
                </a:lnTo>
                <a:lnTo>
                  <a:pt x="17807957" y="10287000"/>
                </a:lnTo>
                <a:lnTo>
                  <a:pt x="17579947" y="10287000"/>
                </a:lnTo>
                <a:close/>
                <a:moveTo>
                  <a:pt x="18068279" y="0"/>
                </a:moveTo>
                <a:lnTo>
                  <a:pt x="18296289" y="0"/>
                </a:lnTo>
                <a:lnTo>
                  <a:pt x="18296289" y="10287000"/>
                </a:lnTo>
                <a:lnTo>
                  <a:pt x="18068279" y="10287000"/>
                </a:lnTo>
                <a:close/>
              </a:path>
            </a:pathLst>
          </a:custGeom>
          <a:solidFill>
            <a:schemeClr val="accent1">
              <a:lumMod val="90000"/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1" name="Rectangle 40">
            <a:extLst>
              <a:ext uri="{FF2B5EF4-FFF2-40B4-BE49-F238E27FC236}">
                <a16:creationId xmlns="" xmlns:a16="http://schemas.microsoft.com/office/drawing/2014/main" id="{36F11E1C-D40B-4E44-841A-CDC5A1A8CE5D}"/>
              </a:ext>
            </a:extLst>
          </p:cNvPr>
          <p:cNvSpPr/>
          <p:nvPr userDrawn="1"/>
        </p:nvSpPr>
        <p:spPr>
          <a:xfrm>
            <a:off x="0" y="5670210"/>
            <a:ext cx="12192000" cy="1187791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xmlns="" val="936750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 AND CONTENTS LAYOUT_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 userDrawn="1"/>
        </p:nvSpPr>
        <p:spPr>
          <a:xfrm>
            <a:off x="-2915" y="0"/>
            <a:ext cx="12196373" cy="6858002"/>
          </a:xfrm>
          <a:custGeom>
            <a:avLst/>
            <a:gdLst>
              <a:gd name="connsiteX0" fmla="*/ 5519956 w 9169167"/>
              <a:gd name="connsiteY0" fmla="*/ 8389 h 6115574"/>
              <a:gd name="connsiteX1" fmla="*/ 0 w 9169167"/>
              <a:gd name="connsiteY1" fmla="*/ 4563611 h 6115574"/>
              <a:gd name="connsiteX2" fmla="*/ 16778 w 9169167"/>
              <a:gd name="connsiteY2" fmla="*/ 6098796 h 6115574"/>
              <a:gd name="connsiteX3" fmla="*/ 3892492 w 9169167"/>
              <a:gd name="connsiteY3" fmla="*/ 6115574 h 6115574"/>
              <a:gd name="connsiteX4" fmla="*/ 9169167 w 9169167"/>
              <a:gd name="connsiteY4" fmla="*/ 1937857 h 6115574"/>
              <a:gd name="connsiteX5" fmla="*/ 9160778 w 9169167"/>
              <a:gd name="connsiteY5" fmla="*/ 0 h 6115574"/>
              <a:gd name="connsiteX6" fmla="*/ 5519956 w 9169167"/>
              <a:gd name="connsiteY6" fmla="*/ 8389 h 6115574"/>
              <a:gd name="connsiteX0" fmla="*/ 5561901 w 9169167"/>
              <a:gd name="connsiteY0" fmla="*/ 0 h 6115574"/>
              <a:gd name="connsiteX1" fmla="*/ 0 w 9169167"/>
              <a:gd name="connsiteY1" fmla="*/ 4563611 h 6115574"/>
              <a:gd name="connsiteX2" fmla="*/ 16778 w 9169167"/>
              <a:gd name="connsiteY2" fmla="*/ 6098796 h 6115574"/>
              <a:gd name="connsiteX3" fmla="*/ 3892492 w 9169167"/>
              <a:gd name="connsiteY3" fmla="*/ 6115574 h 6115574"/>
              <a:gd name="connsiteX4" fmla="*/ 9169167 w 9169167"/>
              <a:gd name="connsiteY4" fmla="*/ 1937857 h 6115574"/>
              <a:gd name="connsiteX5" fmla="*/ 9160778 w 9169167"/>
              <a:gd name="connsiteY5" fmla="*/ 0 h 6115574"/>
              <a:gd name="connsiteX6" fmla="*/ 5561901 w 9169167"/>
              <a:gd name="connsiteY6" fmla="*/ 0 h 6115574"/>
              <a:gd name="connsiteX0" fmla="*/ 5561901 w 9169167"/>
              <a:gd name="connsiteY0" fmla="*/ 0 h 6107185"/>
              <a:gd name="connsiteX1" fmla="*/ 0 w 9169167"/>
              <a:gd name="connsiteY1" fmla="*/ 4563611 h 6107185"/>
              <a:gd name="connsiteX2" fmla="*/ 16778 w 9169167"/>
              <a:gd name="connsiteY2" fmla="*/ 6098796 h 6107185"/>
              <a:gd name="connsiteX3" fmla="*/ 4051883 w 9169167"/>
              <a:gd name="connsiteY3" fmla="*/ 6107185 h 6107185"/>
              <a:gd name="connsiteX4" fmla="*/ 9169167 w 9169167"/>
              <a:gd name="connsiteY4" fmla="*/ 1937857 h 6107185"/>
              <a:gd name="connsiteX5" fmla="*/ 9160778 w 9169167"/>
              <a:gd name="connsiteY5" fmla="*/ 0 h 6107185"/>
              <a:gd name="connsiteX6" fmla="*/ 5561901 w 9169167"/>
              <a:gd name="connsiteY6" fmla="*/ 0 h 6107185"/>
              <a:gd name="connsiteX0" fmla="*/ 5547310 w 9154576"/>
              <a:gd name="connsiteY0" fmla="*/ 0 h 6107185"/>
              <a:gd name="connsiteX1" fmla="*/ 0 w 9154576"/>
              <a:gd name="connsiteY1" fmla="*/ 4563612 h 6107185"/>
              <a:gd name="connsiteX2" fmla="*/ 2187 w 9154576"/>
              <a:gd name="connsiteY2" fmla="*/ 6098796 h 6107185"/>
              <a:gd name="connsiteX3" fmla="*/ 4037292 w 9154576"/>
              <a:gd name="connsiteY3" fmla="*/ 6107185 h 6107185"/>
              <a:gd name="connsiteX4" fmla="*/ 9154576 w 9154576"/>
              <a:gd name="connsiteY4" fmla="*/ 1937857 h 6107185"/>
              <a:gd name="connsiteX5" fmla="*/ 9146187 w 9154576"/>
              <a:gd name="connsiteY5" fmla="*/ 0 h 6107185"/>
              <a:gd name="connsiteX6" fmla="*/ 5547310 w 9154576"/>
              <a:gd name="connsiteY6" fmla="*/ 0 h 6107185"/>
              <a:gd name="connsiteX0" fmla="*/ 5547310 w 9154576"/>
              <a:gd name="connsiteY0" fmla="*/ 0 h 6107185"/>
              <a:gd name="connsiteX1" fmla="*/ 0 w 9154576"/>
              <a:gd name="connsiteY1" fmla="*/ 4563612 h 6107185"/>
              <a:gd name="connsiteX2" fmla="*/ 2187 w 9154576"/>
              <a:gd name="connsiteY2" fmla="*/ 6098796 h 6107185"/>
              <a:gd name="connsiteX3" fmla="*/ 4037292 w 9154576"/>
              <a:gd name="connsiteY3" fmla="*/ 6107185 h 6107185"/>
              <a:gd name="connsiteX4" fmla="*/ 9154576 w 9154576"/>
              <a:gd name="connsiteY4" fmla="*/ 1937857 h 6107185"/>
              <a:gd name="connsiteX5" fmla="*/ 9146187 w 9154576"/>
              <a:gd name="connsiteY5" fmla="*/ 0 h 6107185"/>
              <a:gd name="connsiteX6" fmla="*/ 5547310 w 9154576"/>
              <a:gd name="connsiteY6" fmla="*/ 0 h 6107185"/>
              <a:gd name="connsiteX0" fmla="*/ 5547310 w 9154576"/>
              <a:gd name="connsiteY0" fmla="*/ 0 h 6098796"/>
              <a:gd name="connsiteX1" fmla="*/ 0 w 9154576"/>
              <a:gd name="connsiteY1" fmla="*/ 4563612 h 6098796"/>
              <a:gd name="connsiteX2" fmla="*/ 2187 w 9154576"/>
              <a:gd name="connsiteY2" fmla="*/ 6098796 h 6098796"/>
              <a:gd name="connsiteX3" fmla="*/ 3628730 w 9154576"/>
              <a:gd name="connsiteY3" fmla="*/ 6089860 h 6098796"/>
              <a:gd name="connsiteX4" fmla="*/ 9154576 w 9154576"/>
              <a:gd name="connsiteY4" fmla="*/ 1937857 h 6098796"/>
              <a:gd name="connsiteX5" fmla="*/ 9146187 w 9154576"/>
              <a:gd name="connsiteY5" fmla="*/ 0 h 6098796"/>
              <a:gd name="connsiteX6" fmla="*/ 5547310 w 9154576"/>
              <a:gd name="connsiteY6" fmla="*/ 0 h 6098796"/>
              <a:gd name="connsiteX0" fmla="*/ 5547310 w 9147280"/>
              <a:gd name="connsiteY0" fmla="*/ 0 h 6098796"/>
              <a:gd name="connsiteX1" fmla="*/ 0 w 9147280"/>
              <a:gd name="connsiteY1" fmla="*/ 4563612 h 6098796"/>
              <a:gd name="connsiteX2" fmla="*/ 2187 w 9147280"/>
              <a:gd name="connsiteY2" fmla="*/ 6098796 h 6098796"/>
              <a:gd name="connsiteX3" fmla="*/ 3628730 w 9147280"/>
              <a:gd name="connsiteY3" fmla="*/ 6089860 h 6098796"/>
              <a:gd name="connsiteX4" fmla="*/ 9147280 w 9147280"/>
              <a:gd name="connsiteY4" fmla="*/ 1530712 h 6098796"/>
              <a:gd name="connsiteX5" fmla="*/ 9146187 w 9147280"/>
              <a:gd name="connsiteY5" fmla="*/ 0 h 6098796"/>
              <a:gd name="connsiteX6" fmla="*/ 5547310 w 9147280"/>
              <a:gd name="connsiteY6" fmla="*/ 0 h 6098796"/>
              <a:gd name="connsiteX0" fmla="*/ 5547310 w 9147280"/>
              <a:gd name="connsiteY0" fmla="*/ 0 h 6107186"/>
              <a:gd name="connsiteX1" fmla="*/ 0 w 9147280"/>
              <a:gd name="connsiteY1" fmla="*/ 4563612 h 6107186"/>
              <a:gd name="connsiteX2" fmla="*/ 2187 w 9147280"/>
              <a:gd name="connsiteY2" fmla="*/ 6098796 h 6107186"/>
              <a:gd name="connsiteX3" fmla="*/ 3614138 w 9147280"/>
              <a:gd name="connsiteY3" fmla="*/ 6107186 h 6107186"/>
              <a:gd name="connsiteX4" fmla="*/ 9147280 w 9147280"/>
              <a:gd name="connsiteY4" fmla="*/ 1530712 h 6107186"/>
              <a:gd name="connsiteX5" fmla="*/ 9146187 w 9147280"/>
              <a:gd name="connsiteY5" fmla="*/ 0 h 6107186"/>
              <a:gd name="connsiteX6" fmla="*/ 5547310 w 9147280"/>
              <a:gd name="connsiteY6" fmla="*/ 0 h 6107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7280" h="6107186">
                <a:moveTo>
                  <a:pt x="5547310" y="0"/>
                </a:moveTo>
                <a:lnTo>
                  <a:pt x="0" y="4563612"/>
                </a:lnTo>
                <a:lnTo>
                  <a:pt x="2187" y="6098796"/>
                </a:lnTo>
                <a:lnTo>
                  <a:pt x="3614138" y="6107186"/>
                </a:lnTo>
                <a:lnTo>
                  <a:pt x="9147280" y="1530712"/>
                </a:lnTo>
                <a:cubicBezTo>
                  <a:pt x="9144484" y="884760"/>
                  <a:pt x="9148983" y="645952"/>
                  <a:pt x="9146187" y="0"/>
                </a:cubicBezTo>
                <a:lnTo>
                  <a:pt x="554731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그림 개체 틀 2"/>
          <p:cNvSpPr>
            <a:spLocks noGrp="1"/>
          </p:cNvSpPr>
          <p:nvPr>
            <p:ph type="pic" sz="quarter" idx="65" hasCustomPrompt="1"/>
          </p:nvPr>
        </p:nvSpPr>
        <p:spPr>
          <a:xfrm>
            <a:off x="0" y="916112"/>
            <a:ext cx="6048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0" name="그림 개체 틀 2"/>
          <p:cNvSpPr>
            <a:spLocks noGrp="1"/>
          </p:cNvSpPr>
          <p:nvPr>
            <p:ph type="pic" sz="quarter" idx="66" hasCustomPrompt="1"/>
          </p:nvPr>
        </p:nvSpPr>
        <p:spPr>
          <a:xfrm>
            <a:off x="756000" y="2798746"/>
            <a:ext cx="5292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1" name="그림 개체 틀 2"/>
          <p:cNvSpPr>
            <a:spLocks noGrp="1"/>
          </p:cNvSpPr>
          <p:nvPr>
            <p:ph type="pic" sz="quarter" idx="67" hasCustomPrompt="1"/>
          </p:nvPr>
        </p:nvSpPr>
        <p:spPr>
          <a:xfrm>
            <a:off x="6144000" y="2232281"/>
            <a:ext cx="5292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2" name="그림 개체 틀 2"/>
          <p:cNvSpPr>
            <a:spLocks noGrp="1"/>
          </p:cNvSpPr>
          <p:nvPr>
            <p:ph type="pic" sz="quarter" idx="68" hasCustomPrompt="1"/>
          </p:nvPr>
        </p:nvSpPr>
        <p:spPr>
          <a:xfrm>
            <a:off x="6144000" y="4124643"/>
            <a:ext cx="6048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1678953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1440">
          <p15:clr>
            <a:srgbClr val="FBAE40"/>
          </p15:clr>
        </p15:guide>
        <p15:guide id="2" pos="256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Slide layou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52601556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Break Slide layout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476630974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Break Slide layou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60272075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Break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42888574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731046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670174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375178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8" r:id="rId2"/>
    <p:sldLayoutId id="2147483689" r:id="rId3"/>
    <p:sldLayoutId id="2147483690" r:id="rId4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C221F751-3C5B-4561-AD14-8637C5B66736}"/>
              </a:ext>
            </a:extLst>
          </p:cNvPr>
          <p:cNvSpPr txBox="1"/>
          <p:nvPr/>
        </p:nvSpPr>
        <p:spPr>
          <a:xfrm>
            <a:off x="2921892" y="353961"/>
            <a:ext cx="7578959" cy="175432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Bahasa</a:t>
            </a:r>
            <a:r>
              <a:rPr lang="en-US" altLang="ko-KR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 Mandarin</a:t>
            </a:r>
          </a:p>
          <a:p>
            <a:r>
              <a:rPr lang="zh-CN" alt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  <a:cs typeface="Arial" pitchFamily="34" charset="0"/>
              </a:rPr>
              <a:t>中 文</a:t>
            </a:r>
            <a:endParaRPr lang="en-US" altLang="zh-CN" sz="36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Microsoft YaHei UI" panose="020B0503020204020204" pitchFamily="34" charset="-122"/>
              <a:ea typeface="Microsoft YaHei UI" panose="020B0503020204020204" pitchFamily="34" charset="-122"/>
              <a:cs typeface="Arial" pitchFamily="34" charset="0"/>
            </a:endParaRPr>
          </a:p>
          <a:p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z</a:t>
            </a:r>
            <a:r>
              <a:rPr lang="id-ID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hōng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id-ID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wén</a:t>
            </a:r>
            <a:endParaRPr lang="en-US" altLang="zh-CN" sz="36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DF166F6B-B975-4F3C-BCF2-9971086140FB}"/>
              </a:ext>
            </a:extLst>
          </p:cNvPr>
          <p:cNvSpPr txBox="1"/>
          <p:nvPr/>
        </p:nvSpPr>
        <p:spPr>
          <a:xfrm>
            <a:off x="5058697" y="2141888"/>
            <a:ext cx="6096849" cy="175432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zh-CN" sz="36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Negara</a:t>
            </a:r>
          </a:p>
          <a:p>
            <a:pPr algn="r"/>
            <a:r>
              <a:rPr lang="zh-CN" altLang="en-US" sz="36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国 家</a:t>
            </a:r>
            <a:endParaRPr lang="en-US" altLang="zh-CN" sz="3600" b="1" dirty="0" smtClean="0">
              <a:ln>
                <a:solidFill>
                  <a:srgbClr val="002060"/>
                </a:solidFill>
              </a:ln>
              <a:solidFill>
                <a:srgbClr val="00B0F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algn="r"/>
            <a:r>
              <a:rPr lang="en-US" sz="3600" b="1" dirty="0" err="1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guó</a:t>
            </a:r>
            <a:r>
              <a:rPr lang="en-US" sz="36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jiā</a:t>
            </a:r>
            <a:endParaRPr lang="id-ID" sz="3600" b="1" dirty="0" smtClean="0">
              <a:ln>
                <a:solidFill>
                  <a:srgbClr val="002060"/>
                </a:solidFill>
              </a:ln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Freeform: Shape 118">
            <a:extLst>
              <a:ext uri="{FF2B5EF4-FFF2-40B4-BE49-F238E27FC236}">
                <a16:creationId xmlns="" xmlns:a16="http://schemas.microsoft.com/office/drawing/2014/main" id="{6ED142D3-29FB-4AB3-80DF-6B614B73C5D2}"/>
              </a:ext>
            </a:extLst>
          </p:cNvPr>
          <p:cNvSpPr/>
          <p:nvPr/>
        </p:nvSpPr>
        <p:spPr>
          <a:xfrm>
            <a:off x="2776028" y="206477"/>
            <a:ext cx="8594978" cy="3819833"/>
          </a:xfrm>
          <a:custGeom>
            <a:avLst/>
            <a:gdLst>
              <a:gd name="connsiteX0" fmla="*/ 0 w 11768516"/>
              <a:gd name="connsiteY0" fmla="*/ 0 h 5433944"/>
              <a:gd name="connsiteX1" fmla="*/ 11768516 w 11768516"/>
              <a:gd name="connsiteY1" fmla="*/ 0 h 5433944"/>
              <a:gd name="connsiteX2" fmla="*/ 11768516 w 11768516"/>
              <a:gd name="connsiteY2" fmla="*/ 5433944 h 5433944"/>
              <a:gd name="connsiteX3" fmla="*/ 3711365 w 11768516"/>
              <a:gd name="connsiteY3" fmla="*/ 5433944 h 5433944"/>
              <a:gd name="connsiteX4" fmla="*/ 3711365 w 11768516"/>
              <a:gd name="connsiteY4" fmla="*/ 5233214 h 5433944"/>
              <a:gd name="connsiteX5" fmla="*/ 11567786 w 11768516"/>
              <a:gd name="connsiteY5" fmla="*/ 5233214 h 5433944"/>
              <a:gd name="connsiteX6" fmla="*/ 11567786 w 11768516"/>
              <a:gd name="connsiteY6" fmla="*/ 200730 h 5433944"/>
              <a:gd name="connsiteX7" fmla="*/ 200730 w 11768516"/>
              <a:gd name="connsiteY7" fmla="*/ 200730 h 5433944"/>
              <a:gd name="connsiteX8" fmla="*/ 200730 w 11768516"/>
              <a:gd name="connsiteY8" fmla="*/ 3480926 h 5433944"/>
              <a:gd name="connsiteX9" fmla="*/ 0 w 11768516"/>
              <a:gd name="connsiteY9" fmla="*/ 3480926 h 5433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768516" h="5433944">
                <a:moveTo>
                  <a:pt x="0" y="0"/>
                </a:moveTo>
                <a:lnTo>
                  <a:pt x="11768516" y="0"/>
                </a:lnTo>
                <a:lnTo>
                  <a:pt x="11768516" y="5433944"/>
                </a:lnTo>
                <a:lnTo>
                  <a:pt x="3711365" y="5433944"/>
                </a:lnTo>
                <a:lnTo>
                  <a:pt x="3711365" y="5233214"/>
                </a:lnTo>
                <a:lnTo>
                  <a:pt x="11567786" y="5233214"/>
                </a:lnTo>
                <a:lnTo>
                  <a:pt x="11567786" y="200730"/>
                </a:lnTo>
                <a:lnTo>
                  <a:pt x="200730" y="200730"/>
                </a:lnTo>
                <a:lnTo>
                  <a:pt x="200730" y="3480926"/>
                </a:lnTo>
                <a:lnTo>
                  <a:pt x="0" y="34809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grpSp>
        <p:nvGrpSpPr>
          <p:cNvPr id="113" name="Group 112">
            <a:extLst>
              <a:ext uri="{FF2B5EF4-FFF2-40B4-BE49-F238E27FC236}">
                <a16:creationId xmlns="" xmlns:a16="http://schemas.microsoft.com/office/drawing/2014/main" id="{31F27109-B9F6-4669-B633-B3038D2645A7}"/>
              </a:ext>
            </a:extLst>
          </p:cNvPr>
          <p:cNvGrpSpPr/>
          <p:nvPr/>
        </p:nvGrpSpPr>
        <p:grpSpPr>
          <a:xfrm>
            <a:off x="580029" y="5215190"/>
            <a:ext cx="5643636" cy="1501886"/>
            <a:chOff x="3960971" y="2767117"/>
            <a:chExt cx="4267200" cy="1321489"/>
          </a:xfrm>
        </p:grpSpPr>
        <p:sp>
          <p:nvSpPr>
            <p:cNvPr id="114" name="Freeform: Shape 113">
              <a:extLst>
                <a:ext uri="{FF2B5EF4-FFF2-40B4-BE49-F238E27FC236}">
                  <a16:creationId xmlns="" xmlns:a16="http://schemas.microsoft.com/office/drawing/2014/main" id="{222850DF-6339-45A0-9715-5EFBF62D4ECC}"/>
                </a:ext>
              </a:extLst>
            </p:cNvPr>
            <p:cNvSpPr/>
            <p:nvPr/>
          </p:nvSpPr>
          <p:spPr>
            <a:xfrm>
              <a:off x="4049553" y="3359522"/>
              <a:ext cx="4086225" cy="657225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86225" h="657225">
                  <a:moveTo>
                    <a:pt x="3881914" y="86622"/>
                  </a:moveTo>
                  <a:cubicBezTo>
                    <a:pt x="3555206" y="-1960"/>
                    <a:pt x="2711291" y="-80065"/>
                    <a:pt x="2049304" y="319032"/>
                  </a:cubicBezTo>
                  <a:lnTo>
                    <a:pt x="2049304" y="313317"/>
                  </a:lnTo>
                  <a:cubicBezTo>
                    <a:pt x="1385411" y="-88638"/>
                    <a:pt x="538639" y="-9580"/>
                    <a:pt x="210979" y="78050"/>
                  </a:cubicBezTo>
                  <a:cubicBezTo>
                    <a:pt x="210979" y="78050"/>
                    <a:pt x="17621" y="294267"/>
                    <a:pt x="7144" y="603830"/>
                  </a:cubicBezTo>
                  <a:lnTo>
                    <a:pt x="1779746" y="375230"/>
                  </a:lnTo>
                  <a:cubicBezTo>
                    <a:pt x="1779746" y="521915"/>
                    <a:pt x="1897856" y="640977"/>
                    <a:pt x="2043589" y="643835"/>
                  </a:cubicBezTo>
                  <a:lnTo>
                    <a:pt x="2043589" y="652407"/>
                  </a:lnTo>
                  <a:cubicBezTo>
                    <a:pt x="2192179" y="652407"/>
                    <a:pt x="2312194" y="532392"/>
                    <a:pt x="2312194" y="383802"/>
                  </a:cubicBezTo>
                  <a:lnTo>
                    <a:pt x="4084796" y="612402"/>
                  </a:lnTo>
                  <a:cubicBezTo>
                    <a:pt x="4076224" y="302840"/>
                    <a:pt x="3881914" y="86622"/>
                    <a:pt x="3881914" y="86622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="" xmlns:a16="http://schemas.microsoft.com/office/drawing/2014/main" id="{09F7AC77-C86D-41F2-941E-BD42FC797410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="" xmlns:a16="http://schemas.microsoft.com/office/drawing/2014/main" id="{2B9C10CB-44CB-46F4-8C4A-2BD8013C237F}"/>
                </a:ext>
              </a:extLst>
            </p:cNvPr>
            <p:cNvSpPr/>
            <p:nvPr/>
          </p:nvSpPr>
          <p:spPr>
            <a:xfrm>
              <a:off x="6068849" y="2857621"/>
              <a:ext cx="1809750" cy="857250"/>
            </a:xfrm>
            <a:custGeom>
              <a:avLst/>
              <a:gdLst>
                <a:gd name="connsiteX0" fmla="*/ 1806416 w 1809750"/>
                <a:gd name="connsiteY0" fmla="*/ 463748 h 857250"/>
                <a:gd name="connsiteX1" fmla="*/ 423386 w 1809750"/>
                <a:gd name="connsiteY1" fmla="*/ 638056 h 857250"/>
                <a:gd name="connsiteX2" fmla="*/ 437674 w 1809750"/>
                <a:gd name="connsiteY2" fmla="*/ 632341 h 857250"/>
                <a:gd name="connsiteX3" fmla="*/ 1751171 w 1809750"/>
                <a:gd name="connsiteY3" fmla="*/ 395168 h 857250"/>
                <a:gd name="connsiteX4" fmla="*/ 1769269 w 1809750"/>
                <a:gd name="connsiteY4" fmla="*/ 375166 h 857250"/>
                <a:gd name="connsiteX5" fmla="*/ 1749266 w 1809750"/>
                <a:gd name="connsiteY5" fmla="*/ 357068 h 857250"/>
                <a:gd name="connsiteX6" fmla="*/ 421481 w 1809750"/>
                <a:gd name="connsiteY6" fmla="*/ 598051 h 857250"/>
                <a:gd name="connsiteX7" fmla="*/ 343376 w 1809750"/>
                <a:gd name="connsiteY7" fmla="*/ 631388 h 857250"/>
                <a:gd name="connsiteX8" fmla="*/ 1721644 w 1809750"/>
                <a:gd name="connsiteY8" fmla="*/ 305633 h 857250"/>
                <a:gd name="connsiteX9" fmla="*/ 1726406 w 1809750"/>
                <a:gd name="connsiteY9" fmla="*/ 300871 h 857250"/>
                <a:gd name="connsiteX10" fmla="*/ 1721644 w 1809750"/>
                <a:gd name="connsiteY10" fmla="*/ 296108 h 857250"/>
                <a:gd name="connsiteX11" fmla="*/ 381476 w 1809750"/>
                <a:gd name="connsiteY11" fmla="*/ 603766 h 857250"/>
                <a:gd name="connsiteX12" fmla="*/ 454819 w 1809750"/>
                <a:gd name="connsiteY12" fmla="*/ 566618 h 857250"/>
                <a:gd name="connsiteX13" fmla="*/ 1654016 w 1809750"/>
                <a:gd name="connsiteY13" fmla="*/ 252293 h 857250"/>
                <a:gd name="connsiteX14" fmla="*/ 1671161 w 1809750"/>
                <a:gd name="connsiteY14" fmla="*/ 232291 h 857250"/>
                <a:gd name="connsiteX15" fmla="*/ 1650206 w 1809750"/>
                <a:gd name="connsiteY15" fmla="*/ 214193 h 857250"/>
                <a:gd name="connsiteX16" fmla="*/ 435769 w 1809750"/>
                <a:gd name="connsiteY16" fmla="*/ 532328 h 857250"/>
                <a:gd name="connsiteX17" fmla="*/ 104299 w 1809750"/>
                <a:gd name="connsiteY17" fmla="*/ 725686 h 857250"/>
                <a:gd name="connsiteX18" fmla="*/ 1428274 w 1809750"/>
                <a:gd name="connsiteY18" fmla="*/ 17026 h 857250"/>
                <a:gd name="connsiteX19" fmla="*/ 1431131 w 1809750"/>
                <a:gd name="connsiteY19" fmla="*/ 10358 h 857250"/>
                <a:gd name="connsiteX20" fmla="*/ 1424464 w 1809750"/>
                <a:gd name="connsiteY20" fmla="*/ 7501 h 857250"/>
                <a:gd name="connsiteX21" fmla="*/ 57626 w 1809750"/>
                <a:gd name="connsiteY21" fmla="*/ 759023 h 857250"/>
                <a:gd name="connsiteX22" fmla="*/ 9049 w 1809750"/>
                <a:gd name="connsiteY22" fmla="*/ 799028 h 857250"/>
                <a:gd name="connsiteX23" fmla="*/ 21431 w 1809750"/>
                <a:gd name="connsiteY23" fmla="*/ 812363 h 857250"/>
                <a:gd name="connsiteX24" fmla="*/ 7144 w 1809750"/>
                <a:gd name="connsiteY24" fmla="*/ 823793 h 857250"/>
                <a:gd name="connsiteX25" fmla="*/ 31909 w 1809750"/>
                <a:gd name="connsiteY25" fmla="*/ 852368 h 857250"/>
                <a:gd name="connsiteX26" fmla="*/ 327184 w 1809750"/>
                <a:gd name="connsiteY26" fmla="*/ 679013 h 857250"/>
                <a:gd name="connsiteX27" fmla="*/ 330994 w 1809750"/>
                <a:gd name="connsiteY27" fmla="*/ 681871 h 857250"/>
                <a:gd name="connsiteX28" fmla="*/ 332899 w 1809750"/>
                <a:gd name="connsiteY28" fmla="*/ 681871 h 857250"/>
                <a:gd name="connsiteX29" fmla="*/ 1805464 w 1809750"/>
                <a:gd name="connsiteY29" fmla="*/ 472321 h 857250"/>
                <a:gd name="connsiteX30" fmla="*/ 1810226 w 1809750"/>
                <a:gd name="connsiteY30" fmla="*/ 467558 h 857250"/>
                <a:gd name="connsiteX31" fmla="*/ 1806416 w 1809750"/>
                <a:gd name="connsiteY31" fmla="*/ 46374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857250">
                  <a:moveTo>
                    <a:pt x="1806416" y="463748"/>
                  </a:moveTo>
                  <a:cubicBezTo>
                    <a:pt x="1798796" y="463748"/>
                    <a:pt x="1060609" y="411361"/>
                    <a:pt x="423386" y="638056"/>
                  </a:cubicBezTo>
                  <a:cubicBezTo>
                    <a:pt x="428149" y="636151"/>
                    <a:pt x="432911" y="634246"/>
                    <a:pt x="437674" y="632341"/>
                  </a:cubicBezTo>
                  <a:cubicBezTo>
                    <a:pt x="691039" y="529471"/>
                    <a:pt x="1122521" y="420886"/>
                    <a:pt x="1751171" y="395168"/>
                  </a:cubicBezTo>
                  <a:cubicBezTo>
                    <a:pt x="1761649" y="395168"/>
                    <a:pt x="1770221" y="385643"/>
                    <a:pt x="1769269" y="375166"/>
                  </a:cubicBezTo>
                  <a:cubicBezTo>
                    <a:pt x="1769269" y="364688"/>
                    <a:pt x="1759744" y="356116"/>
                    <a:pt x="1749266" y="357068"/>
                  </a:cubicBezTo>
                  <a:cubicBezTo>
                    <a:pt x="1114901" y="383738"/>
                    <a:pt x="676751" y="494228"/>
                    <a:pt x="421481" y="598051"/>
                  </a:cubicBezTo>
                  <a:cubicBezTo>
                    <a:pt x="393859" y="609481"/>
                    <a:pt x="368141" y="619958"/>
                    <a:pt x="343376" y="631388"/>
                  </a:cubicBezTo>
                  <a:cubicBezTo>
                    <a:pt x="999649" y="316111"/>
                    <a:pt x="1713071" y="305633"/>
                    <a:pt x="1721644" y="305633"/>
                  </a:cubicBezTo>
                  <a:cubicBezTo>
                    <a:pt x="1724501" y="305633"/>
                    <a:pt x="1726406" y="303728"/>
                    <a:pt x="1726406" y="300871"/>
                  </a:cubicBezTo>
                  <a:cubicBezTo>
                    <a:pt x="1726406" y="298013"/>
                    <a:pt x="1724501" y="296108"/>
                    <a:pt x="1721644" y="296108"/>
                  </a:cubicBezTo>
                  <a:cubicBezTo>
                    <a:pt x="1713071" y="296108"/>
                    <a:pt x="1027271" y="306586"/>
                    <a:pt x="381476" y="603766"/>
                  </a:cubicBezTo>
                  <a:cubicBezTo>
                    <a:pt x="404336" y="591383"/>
                    <a:pt x="429101" y="579001"/>
                    <a:pt x="454819" y="566618"/>
                  </a:cubicBezTo>
                  <a:cubicBezTo>
                    <a:pt x="708184" y="443746"/>
                    <a:pt x="1073944" y="298013"/>
                    <a:pt x="1654016" y="252293"/>
                  </a:cubicBezTo>
                  <a:cubicBezTo>
                    <a:pt x="1664494" y="251341"/>
                    <a:pt x="1672114" y="242768"/>
                    <a:pt x="1671161" y="232291"/>
                  </a:cubicBezTo>
                  <a:cubicBezTo>
                    <a:pt x="1670209" y="221813"/>
                    <a:pt x="1660684" y="214193"/>
                    <a:pt x="1650206" y="214193"/>
                  </a:cubicBezTo>
                  <a:cubicBezTo>
                    <a:pt x="1062514" y="259913"/>
                    <a:pt x="691991" y="407551"/>
                    <a:pt x="435769" y="532328"/>
                  </a:cubicBezTo>
                  <a:cubicBezTo>
                    <a:pt x="284321" y="605671"/>
                    <a:pt x="174784" y="676156"/>
                    <a:pt x="104299" y="725686"/>
                  </a:cubicBezTo>
                  <a:cubicBezTo>
                    <a:pt x="620554" y="206573"/>
                    <a:pt x="1420654" y="19883"/>
                    <a:pt x="1428274" y="17026"/>
                  </a:cubicBezTo>
                  <a:cubicBezTo>
                    <a:pt x="1431131" y="16073"/>
                    <a:pt x="1432084" y="13216"/>
                    <a:pt x="1431131" y="10358"/>
                  </a:cubicBezTo>
                  <a:cubicBezTo>
                    <a:pt x="1430179" y="7501"/>
                    <a:pt x="1427321" y="6548"/>
                    <a:pt x="1424464" y="7501"/>
                  </a:cubicBezTo>
                  <a:cubicBezTo>
                    <a:pt x="1415891" y="11311"/>
                    <a:pt x="573881" y="207526"/>
                    <a:pt x="57626" y="759023"/>
                  </a:cubicBezTo>
                  <a:cubicBezTo>
                    <a:pt x="27146" y="782836"/>
                    <a:pt x="10954" y="797123"/>
                    <a:pt x="9049" y="799028"/>
                  </a:cubicBezTo>
                  <a:lnTo>
                    <a:pt x="21431" y="812363"/>
                  </a:lnTo>
                  <a:cubicBezTo>
                    <a:pt x="12859" y="819031"/>
                    <a:pt x="8096" y="822841"/>
                    <a:pt x="7144" y="823793"/>
                  </a:cubicBezTo>
                  <a:lnTo>
                    <a:pt x="31909" y="852368"/>
                  </a:lnTo>
                  <a:cubicBezTo>
                    <a:pt x="32861" y="851416"/>
                    <a:pt x="126206" y="772358"/>
                    <a:pt x="327184" y="679013"/>
                  </a:cubicBezTo>
                  <a:cubicBezTo>
                    <a:pt x="328136" y="680918"/>
                    <a:pt x="329089" y="681871"/>
                    <a:pt x="330994" y="681871"/>
                  </a:cubicBezTo>
                  <a:cubicBezTo>
                    <a:pt x="331946" y="681871"/>
                    <a:pt x="332899" y="681871"/>
                    <a:pt x="332899" y="681871"/>
                  </a:cubicBezTo>
                  <a:cubicBezTo>
                    <a:pt x="986314" y="414218"/>
                    <a:pt x="1797844" y="472321"/>
                    <a:pt x="1805464" y="472321"/>
                  </a:cubicBezTo>
                  <a:cubicBezTo>
                    <a:pt x="1808321" y="472321"/>
                    <a:pt x="1810226" y="470416"/>
                    <a:pt x="1810226" y="467558"/>
                  </a:cubicBezTo>
                  <a:cubicBezTo>
                    <a:pt x="1811179" y="465653"/>
                    <a:pt x="1808321" y="463748"/>
                    <a:pt x="1806416" y="463748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="" xmlns:a16="http://schemas.microsoft.com/office/drawing/2014/main" id="{8EB2E6BD-2396-48EF-BEFF-AD7EDF7F8A75}"/>
                </a:ext>
              </a:extLst>
            </p:cNvPr>
            <p:cNvSpPr/>
            <p:nvPr/>
          </p:nvSpPr>
          <p:spPr>
            <a:xfrm>
              <a:off x="4297199" y="2767117"/>
              <a:ext cx="1809750" cy="942975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sp>
        <p:nvSpPr>
          <p:cNvPr id="118" name="Rectangle 117"/>
          <p:cNvSpPr/>
          <p:nvPr/>
        </p:nvSpPr>
        <p:spPr>
          <a:xfrm>
            <a:off x="1327343" y="3642843"/>
            <a:ext cx="3657603" cy="54568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lgerian" pitchFamily="82" charset="0"/>
              </a:rPr>
              <a:t>Kiki </a:t>
            </a:r>
            <a:r>
              <a:rPr lang="en-US" sz="3200" b="1" dirty="0" err="1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lgerian" pitchFamily="82" charset="0"/>
              </a:rPr>
              <a:t>Rizky</a:t>
            </a:r>
            <a:r>
              <a:rPr lang="en-US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lgerian" pitchFamily="82" charset="0"/>
              </a:rPr>
              <a:t> H, S.S</a:t>
            </a:r>
            <a:endParaRPr lang="id-ID" sz="32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247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619126" y="154605"/>
            <a:ext cx="10914114" cy="641808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None/>
            </a:pPr>
            <a:r>
              <a:rPr lang="en-US" sz="3000" b="1" spc="50" dirty="0" err="1" smtClean="0">
                <a:ln w="11430"/>
                <a:solidFill>
                  <a:srgbClr val="8F4CB8"/>
                </a:solidFill>
              </a:rPr>
              <a:t>Kosakata</a:t>
            </a:r>
            <a:r>
              <a:rPr lang="en-US" sz="3000" b="1" spc="50" dirty="0" smtClean="0">
                <a:ln w="11430"/>
                <a:solidFill>
                  <a:srgbClr val="8F4CB8"/>
                </a:solidFill>
              </a:rPr>
              <a:t> </a:t>
            </a:r>
            <a:r>
              <a:rPr lang="zh-CN" altLang="en-US" sz="3000" b="1" spc="50" dirty="0" smtClean="0">
                <a:ln w="11430"/>
                <a:solidFill>
                  <a:srgbClr val="8F4CB8"/>
                </a:solidFill>
              </a:rPr>
              <a:t>生 词 </a:t>
            </a:r>
            <a:r>
              <a:rPr lang="en-US" altLang="zh-CN" sz="3000" b="1" spc="50" dirty="0" err="1" smtClean="0">
                <a:ln w="11430"/>
                <a:solidFill>
                  <a:srgbClr val="8F4CB8"/>
                </a:solidFill>
              </a:rPr>
              <a:t>shēng</a:t>
            </a:r>
            <a:r>
              <a:rPr lang="en-US" altLang="zh-CN" sz="3000" b="1" spc="50" dirty="0" smtClean="0">
                <a:ln w="11430"/>
                <a:solidFill>
                  <a:srgbClr val="8F4CB8"/>
                </a:solidFill>
              </a:rPr>
              <a:t> </a:t>
            </a:r>
            <a:r>
              <a:rPr lang="en-US" altLang="zh-CN" sz="3000" b="1" spc="50" dirty="0" err="1" smtClean="0">
                <a:ln w="11430"/>
                <a:solidFill>
                  <a:srgbClr val="8F4CB8"/>
                </a:solidFill>
              </a:rPr>
              <a:t>cí</a:t>
            </a:r>
            <a:r>
              <a:rPr lang="zh-CN" altLang="en-US" sz="3000" b="1" spc="50" dirty="0" smtClean="0">
                <a:ln w="11430"/>
                <a:solidFill>
                  <a:srgbClr val="8F4CB8"/>
                </a:solidFill>
              </a:rPr>
              <a:t> </a:t>
            </a:r>
            <a:endParaRPr lang="id-ID" sz="3000" b="1" spc="50" dirty="0">
              <a:ln w="11430"/>
              <a:solidFill>
                <a:srgbClr val="8F4CB8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1227" y="914401"/>
            <a:ext cx="11783960" cy="57518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0" indent="-914400">
              <a:buFont typeface="+mj-lt"/>
              <a:buAutoNum type="arabicPeriod"/>
            </a:pPr>
            <a:r>
              <a:rPr lang="en-US" altLang="zh-CN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Orang</a:t>
            </a: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人 </a:t>
            </a: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r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én</a:t>
            </a:r>
            <a:endParaRPr lang="en-US" sz="45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en-US" altLang="zh-CN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Bahasa</a:t>
            </a: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语 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yǔ</a:t>
            </a:r>
            <a:endParaRPr lang="en-US" altLang="zh-CN" sz="45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Negara </a:t>
            </a:r>
            <a:r>
              <a:rPr lang="zh-CN" alt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国 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guó</a:t>
            </a:r>
            <a:endParaRPr lang="en-US" altLang="zh-CN" sz="45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Arab </a:t>
            </a:r>
            <a:r>
              <a:rPr lang="zh-CN" alt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阿 拉 伯 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ā</a:t>
            </a:r>
            <a:r>
              <a:rPr 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lā</a:t>
            </a:r>
            <a:r>
              <a:rPr 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bó</a:t>
            </a:r>
            <a:endParaRPr lang="en-US" altLang="zh-CN" sz="45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en-US" altLang="zh-CN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Jepang</a:t>
            </a: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日 本 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rìběn</a:t>
            </a:r>
            <a:endParaRPr lang="en-US" altLang="zh-CN" sz="45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en-US" altLang="zh-CN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Inggris</a:t>
            </a: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英 国 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yīng</a:t>
            </a:r>
            <a:r>
              <a:rPr 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guó</a:t>
            </a:r>
            <a:endParaRPr lang="en-US" altLang="zh-CN" sz="45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en-US" altLang="zh-CN" sz="45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Singapura</a:t>
            </a: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新 加 波 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xīn jiā</a:t>
            </a:r>
            <a:r>
              <a:rPr 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bō</a:t>
            </a:r>
            <a:endParaRPr lang="en-US" altLang="zh-CN" sz="45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India </a:t>
            </a:r>
            <a:r>
              <a:rPr lang="zh-CN" alt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印 度 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yìn</a:t>
            </a:r>
            <a:r>
              <a:rPr 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dù</a:t>
            </a:r>
            <a:endParaRPr lang="en-US" altLang="zh-CN" sz="45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91729" y="235974"/>
            <a:ext cx="11813458" cy="63565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00113" indent="-900113">
              <a:buFont typeface="+mj-lt"/>
              <a:buAutoNum type="arabicPeriod" startAt="9"/>
            </a:pPr>
            <a:r>
              <a:rPr lang="en-US" sz="40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Tiongkok</a:t>
            </a:r>
            <a:r>
              <a:rPr 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中 国 </a:t>
            </a:r>
            <a:r>
              <a:rPr lang="id-ID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zhōng</a:t>
            </a:r>
            <a:r>
              <a:rPr 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guó</a:t>
            </a:r>
            <a:endParaRPr lang="en-US" altLang="zh-CN" sz="40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900113" indent="-900113">
              <a:buFont typeface="+mj-lt"/>
              <a:buAutoNum type="arabicPeriod" startAt="9"/>
            </a:pPr>
            <a:r>
              <a:rPr lang="en-US" altLang="zh-CN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Indonesia </a:t>
            </a:r>
            <a:r>
              <a:rPr lang="zh-CN" alt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印 尼 </a:t>
            </a:r>
            <a:r>
              <a:rPr lang="en-US" altLang="zh-CN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(</a:t>
            </a:r>
            <a:r>
              <a:rPr lang="zh-CN" alt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印 度 尼 西 亚</a:t>
            </a:r>
            <a:r>
              <a:rPr lang="en-US" altLang="zh-CN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) </a:t>
            </a:r>
            <a:r>
              <a:rPr lang="id-ID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yìn</a:t>
            </a:r>
            <a:r>
              <a:rPr 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ní (yìn</a:t>
            </a:r>
            <a:r>
              <a:rPr 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dù</a:t>
            </a:r>
            <a:r>
              <a:rPr 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ní</a:t>
            </a:r>
            <a:r>
              <a:rPr 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xī</a:t>
            </a:r>
            <a:r>
              <a:rPr 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yà)</a:t>
            </a:r>
            <a:endParaRPr lang="en-US" altLang="zh-CN" sz="40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900113" indent="-900113">
              <a:buFont typeface="+mj-lt"/>
              <a:buAutoNum type="arabicPeriod" startAt="9"/>
            </a:pPr>
            <a:r>
              <a:rPr lang="en-US" altLang="zh-CN" sz="40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Spanyol</a:t>
            </a:r>
            <a:r>
              <a:rPr lang="en-US" altLang="zh-CN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西 班 牙 </a:t>
            </a:r>
            <a:r>
              <a:rPr lang="id-ID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xī</a:t>
            </a:r>
            <a:r>
              <a:rPr 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bān</a:t>
            </a:r>
            <a:r>
              <a:rPr 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yá</a:t>
            </a:r>
            <a:endParaRPr lang="en-US" altLang="zh-CN" sz="40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900113" indent="-900113">
              <a:buFont typeface="+mj-lt"/>
              <a:buAutoNum type="arabicPeriod" startAt="9"/>
            </a:pPr>
            <a:r>
              <a:rPr lang="en-US" altLang="zh-CN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Brazil </a:t>
            </a:r>
            <a:r>
              <a:rPr lang="zh-CN" alt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巴 西 </a:t>
            </a:r>
            <a:r>
              <a:rPr lang="id-ID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bā</a:t>
            </a:r>
            <a:r>
              <a:rPr 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xī</a:t>
            </a:r>
            <a:endParaRPr lang="en-US" altLang="zh-CN" sz="40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900113" indent="-900113">
              <a:buFont typeface="+mj-lt"/>
              <a:buAutoNum type="arabicPeriod" startAt="9"/>
            </a:pPr>
            <a:r>
              <a:rPr lang="en-US" altLang="zh-CN" sz="40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Maroko</a:t>
            </a:r>
            <a:r>
              <a:rPr lang="en-US" altLang="zh-CN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6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摩 洛 哥</a:t>
            </a:r>
            <a:r>
              <a:rPr lang="zh-CN" alt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mó</a:t>
            </a:r>
            <a:r>
              <a:rPr 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luò</a:t>
            </a:r>
            <a:r>
              <a:rPr 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gē</a:t>
            </a:r>
            <a:endParaRPr lang="en-US" altLang="zh-CN" sz="40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900113" indent="-900113">
              <a:buFont typeface="+mj-lt"/>
              <a:buAutoNum type="arabicPeriod" startAt="9"/>
            </a:pPr>
            <a:r>
              <a:rPr lang="en-US" altLang="zh-CN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Italia </a:t>
            </a:r>
            <a:r>
              <a:rPr lang="zh-CN" alt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意 大 利 </a:t>
            </a:r>
            <a:r>
              <a:rPr lang="id-ID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yì</a:t>
            </a:r>
            <a:r>
              <a:rPr 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dà</a:t>
            </a:r>
            <a:r>
              <a:rPr 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lì</a:t>
            </a:r>
            <a:endParaRPr lang="en-US" altLang="zh-CN" sz="40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900113" indent="-900113">
              <a:buFont typeface="+mj-lt"/>
              <a:buAutoNum type="arabicPeriod" startAt="9"/>
            </a:pPr>
            <a:r>
              <a:rPr lang="en-US" altLang="zh-CN" sz="40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Orang</a:t>
            </a:r>
            <a:r>
              <a:rPr lang="en-US" altLang="zh-CN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Tiongkok</a:t>
            </a:r>
            <a:r>
              <a:rPr lang="en-US" altLang="zh-CN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中 国 人 </a:t>
            </a:r>
            <a:r>
              <a:rPr lang="id-ID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zhōng</a:t>
            </a:r>
            <a:r>
              <a:rPr 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guó rén</a:t>
            </a:r>
            <a:endParaRPr lang="en-US" altLang="zh-CN" sz="40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900113" indent="-900113">
              <a:buFont typeface="+mj-lt"/>
              <a:buAutoNum type="arabicPeriod" startAt="9"/>
            </a:pPr>
            <a:r>
              <a:rPr lang="en-US" altLang="zh-CN" sz="40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Bahasa</a:t>
            </a:r>
            <a:r>
              <a:rPr lang="en-US" altLang="zh-CN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Arab </a:t>
            </a:r>
            <a:r>
              <a:rPr lang="zh-CN" alt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阿 拉 伯 语 </a:t>
            </a:r>
            <a:r>
              <a:rPr lang="id-ID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ā</a:t>
            </a:r>
            <a:r>
              <a:rPr 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lā</a:t>
            </a:r>
            <a:r>
              <a:rPr 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bó yǔ</a:t>
            </a:r>
            <a:endParaRPr lang="en-US" altLang="zh-CN" sz="40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900113" indent="-900113"/>
            <a:endParaRPr lang="en-US" altLang="zh-CN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id-ID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0220" y="1091379"/>
            <a:ext cx="11621729" cy="55011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519238" indent="-1519238"/>
            <a:r>
              <a:rPr lang="en-US" altLang="zh-CN" sz="4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Lisa: </a:t>
            </a:r>
            <a:r>
              <a:rPr lang="en-US" altLang="zh-CN" sz="4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Apakah</a:t>
            </a:r>
            <a:r>
              <a:rPr lang="en-US" altLang="zh-CN" sz="4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kamu</a:t>
            </a:r>
            <a:r>
              <a:rPr lang="en-US" altLang="zh-CN" sz="4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adalah</a:t>
            </a:r>
            <a:r>
              <a:rPr lang="en-US" altLang="zh-CN" sz="4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teman</a:t>
            </a:r>
            <a:r>
              <a:rPr lang="en-US" altLang="zh-CN" sz="4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sekelas</a:t>
            </a:r>
            <a:r>
              <a:rPr lang="en-US" altLang="zh-CN" sz="4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baru</a:t>
            </a:r>
            <a:r>
              <a:rPr lang="en-US" altLang="zh-CN" sz="4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Halim</a:t>
            </a:r>
            <a:r>
              <a:rPr lang="en-US" altLang="zh-CN" sz="4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4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?</a:t>
            </a:r>
          </a:p>
          <a:p>
            <a:pPr indent="1519238"/>
            <a:r>
              <a:rPr lang="zh-CN" alt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你 是 新 同 学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Halim</a:t>
            </a:r>
            <a:r>
              <a:rPr lang="en-US" altLang="zh-CN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zh-CN" alt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吗 </a:t>
            </a:r>
            <a:r>
              <a:rPr lang="en-US" altLang="zh-CN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?</a:t>
            </a:r>
          </a:p>
          <a:p>
            <a:pPr indent="1519238"/>
            <a:r>
              <a:rPr 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n</a:t>
            </a:r>
            <a:r>
              <a:rPr lang="id-ID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ǐ shì xīn tóng</a:t>
            </a:r>
            <a:r>
              <a:rPr 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xué Halim ma</a:t>
            </a:r>
            <a:r>
              <a:rPr 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? </a:t>
            </a:r>
            <a:endParaRPr lang="en-US" sz="40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indent="1608138"/>
            <a:endParaRPr lang="en-US" altLang="zh-CN" sz="40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</a:endParaRPr>
          </a:p>
          <a:p>
            <a:r>
              <a:rPr lang="en-US" altLang="zh-CN" sz="4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Halim</a:t>
            </a:r>
            <a:r>
              <a:rPr lang="en-US" altLang="zh-CN" sz="4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:</a:t>
            </a:r>
            <a:r>
              <a:rPr lang="en-US" altLang="zh-CN" sz="4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Iya</a:t>
            </a:r>
            <a:r>
              <a:rPr lang="en-US" altLang="zh-CN" sz="4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, </a:t>
            </a:r>
            <a:r>
              <a:rPr lang="en-US" altLang="zh-CN" sz="4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saya</a:t>
            </a:r>
            <a:r>
              <a:rPr lang="en-US" altLang="zh-CN" sz="4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Halim</a:t>
            </a:r>
            <a:r>
              <a:rPr lang="en-US" altLang="zh-CN" sz="4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. </a:t>
            </a:r>
          </a:p>
          <a:p>
            <a:pPr indent="1798638"/>
            <a:r>
              <a:rPr lang="zh-CN" alt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是</a:t>
            </a:r>
            <a:r>
              <a:rPr lang="en-US" altLang="zh-CN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, </a:t>
            </a:r>
            <a:r>
              <a:rPr lang="zh-CN" alt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我 是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Halim</a:t>
            </a:r>
            <a:r>
              <a:rPr lang="en-US" altLang="zh-CN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</a:rPr>
              <a:t>.</a:t>
            </a:r>
            <a:endParaRPr lang="id-ID" altLang="zh-CN" sz="40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</a:endParaRPr>
          </a:p>
          <a:p>
            <a:pPr indent="1798638"/>
            <a:r>
              <a:rPr 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s</a:t>
            </a:r>
            <a:r>
              <a:rPr lang="id-ID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hì, wǒ shì Halim</a:t>
            </a:r>
            <a:r>
              <a:rPr lang="id-ID" sz="4000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.</a:t>
            </a:r>
            <a:r>
              <a:rPr lang="en-US" altLang="zh-CN" sz="4000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</a:p>
          <a:p>
            <a:pPr indent="1608138"/>
            <a:endParaRPr lang="en-US" altLang="zh-CN" sz="4000" dirty="0" smtClean="0">
              <a:solidFill>
                <a:schemeClr val="tx1"/>
              </a:solidFill>
            </a:endParaRPr>
          </a:p>
          <a:p>
            <a:endParaRPr lang="en-US" altLang="zh-CN" sz="4000" dirty="0" smtClean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4968" y="235974"/>
            <a:ext cx="11695471" cy="6489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Halaman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44</a:t>
            </a:r>
            <a:endParaRPr lang="id-ID" sz="4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66"/>
          </p:nvPr>
        </p:nvSpPr>
        <p:spPr/>
      </p:sp>
      <p:sp>
        <p:nvSpPr>
          <p:cNvPr id="3" name="Rectangle 2"/>
          <p:cNvSpPr/>
          <p:nvPr/>
        </p:nvSpPr>
        <p:spPr>
          <a:xfrm>
            <a:off x="235974" y="250722"/>
            <a:ext cx="11724969" cy="63565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976438" indent="-1976438"/>
            <a:r>
              <a:rPr lang="en-US" altLang="zh-CN" sz="45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Lisa</a:t>
            </a:r>
            <a:r>
              <a:rPr lang="id-ID" altLang="zh-CN" sz="45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: </a:t>
            </a:r>
            <a:r>
              <a:rPr lang="en-US" altLang="zh-CN" sz="45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Apakah</a:t>
            </a:r>
            <a:r>
              <a:rPr lang="en-US" altLang="zh-CN" sz="45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45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kamu</a:t>
            </a:r>
            <a:r>
              <a:rPr lang="en-US" altLang="zh-CN" sz="45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45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adalah</a:t>
            </a:r>
            <a:r>
              <a:rPr lang="en-US" altLang="zh-CN" sz="45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45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orang</a:t>
            </a:r>
            <a:r>
              <a:rPr lang="id-ID" altLang="zh-CN" sz="45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45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Tiongkok</a:t>
            </a:r>
            <a:r>
              <a:rPr lang="en-US" altLang="zh-CN" sz="45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45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?</a:t>
            </a:r>
          </a:p>
          <a:p>
            <a:pPr marL="742950" indent="1233488"/>
            <a:r>
              <a:rPr lang="zh-CN" alt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你 是 中 国 人 吗 </a:t>
            </a: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?</a:t>
            </a:r>
            <a:endParaRPr lang="id-ID" altLang="zh-CN" sz="45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742950" indent="1233488"/>
            <a:r>
              <a:rPr 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n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ǐ shì zhōng</a:t>
            </a:r>
            <a:r>
              <a:rPr 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guó rén ma?</a:t>
            </a:r>
            <a:endParaRPr lang="en-US" sz="45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742950" indent="952500"/>
            <a:endParaRPr lang="en-US" sz="45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2241550" indent="-2241550"/>
            <a:r>
              <a:rPr lang="en-US" altLang="zh-CN" sz="45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Halim</a:t>
            </a:r>
            <a:r>
              <a:rPr lang="en-US" altLang="zh-CN" sz="45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: </a:t>
            </a:r>
            <a:r>
              <a:rPr lang="en-US" altLang="zh-CN" sz="45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Bukan</a:t>
            </a:r>
            <a:r>
              <a:rPr lang="en-US" altLang="zh-CN" sz="45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, </a:t>
            </a:r>
            <a:r>
              <a:rPr lang="en-US" altLang="zh-CN" sz="45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saya</a:t>
            </a:r>
            <a:r>
              <a:rPr lang="en-US" altLang="zh-CN" sz="45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45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adalah</a:t>
            </a:r>
            <a:r>
              <a:rPr lang="en-US" altLang="zh-CN" sz="45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45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orang</a:t>
            </a:r>
            <a:r>
              <a:rPr lang="en-US" altLang="zh-CN" sz="45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Indonesia</a:t>
            </a:r>
            <a:r>
              <a:rPr lang="en-US" altLang="zh-CN" sz="45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.</a:t>
            </a:r>
            <a:endParaRPr lang="id-ID" altLang="zh-CN" sz="4500" b="1" dirty="0" smtClean="0">
              <a:solidFill>
                <a:schemeClr val="tx1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2241550"/>
            <a:r>
              <a:rPr lang="zh-CN" alt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不 </a:t>
            </a:r>
            <a:r>
              <a:rPr lang="zh-CN" alt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是</a:t>
            </a:r>
            <a:r>
              <a:rPr lang="en-US" altLang="zh-CN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, </a:t>
            </a:r>
            <a:r>
              <a:rPr lang="zh-CN" alt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我 是 印 尼 人</a:t>
            </a:r>
            <a:r>
              <a:rPr lang="zh-CN" alt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。</a:t>
            </a:r>
            <a:endParaRPr lang="id-ID" altLang="zh-CN" sz="45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2241550"/>
            <a:r>
              <a:rPr 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b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ù</a:t>
            </a:r>
            <a:r>
              <a:rPr 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shì, wǒ shì yìn</a:t>
            </a:r>
            <a:r>
              <a:rPr lang="en-US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ní rén.</a:t>
            </a:r>
            <a:endParaRPr lang="en-US" altLang="zh-CN" sz="45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06477" y="1135626"/>
            <a:ext cx="11739717" cy="55011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zh-CN" alt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你 们 好。 我 是 张 老 师。</a:t>
            </a:r>
            <a:endParaRPr lang="en-US" altLang="zh-CN" sz="40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r>
              <a:rPr 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n</a:t>
            </a:r>
            <a:r>
              <a:rPr lang="id-ID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ǐ</a:t>
            </a:r>
            <a:r>
              <a:rPr 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men hǎo. </a:t>
            </a:r>
            <a:r>
              <a:rPr 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w</a:t>
            </a:r>
            <a:r>
              <a:rPr lang="id-ID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ǒ shì zhāng lǎo</a:t>
            </a:r>
            <a:r>
              <a:rPr 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shī. </a:t>
            </a:r>
            <a:endParaRPr lang="en-US" altLang="zh-CN" sz="40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r>
              <a:rPr lang="en-US" altLang="zh-CN" sz="4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Halo. </a:t>
            </a:r>
            <a:r>
              <a:rPr lang="en-US" altLang="zh-CN" sz="4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Saya</a:t>
            </a:r>
            <a:r>
              <a:rPr lang="en-US" altLang="zh-CN" sz="4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adalah</a:t>
            </a:r>
            <a:r>
              <a:rPr lang="en-US" altLang="zh-CN" sz="4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pak</a:t>
            </a:r>
            <a:r>
              <a:rPr lang="en-US" altLang="zh-CN" sz="4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Zhang.</a:t>
            </a:r>
          </a:p>
          <a:p>
            <a:r>
              <a:rPr lang="en-US" altLang="zh-CN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</a:p>
          <a:p>
            <a:r>
              <a:rPr lang="zh-CN" alt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我 是 中 国 人</a:t>
            </a:r>
            <a:r>
              <a:rPr lang="en-US" altLang="zh-CN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, </a:t>
            </a:r>
            <a:r>
              <a:rPr lang="zh-CN" alt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我 很 高 兴 认 识 你 们。</a:t>
            </a:r>
            <a:endParaRPr lang="en-US" altLang="zh-CN" sz="40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r>
              <a:rPr lang="en-US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w</a:t>
            </a:r>
            <a:r>
              <a:rPr lang="id-ID" sz="4000" b="1" dirty="0" smtClean="0">
                <a:solidFill>
                  <a:srgbClr val="002060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ǒ shì zhōngguó rén, wǒ hěn gāoxìng rènshí nǐmen.</a:t>
            </a:r>
            <a:endParaRPr lang="en-US" altLang="zh-CN" sz="4000" b="1" dirty="0" smtClean="0">
              <a:solidFill>
                <a:srgbClr val="002060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r>
              <a:rPr lang="en-US" altLang="zh-CN" sz="4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Saya</a:t>
            </a:r>
            <a:r>
              <a:rPr lang="en-US" altLang="zh-CN" sz="4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adalah</a:t>
            </a:r>
            <a:r>
              <a:rPr lang="en-US" altLang="zh-CN" sz="4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orang</a:t>
            </a:r>
            <a:r>
              <a:rPr lang="en-US" altLang="zh-CN" sz="4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Tiongkok</a:t>
            </a:r>
            <a:r>
              <a:rPr lang="en-US" altLang="zh-CN" sz="4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, </a:t>
            </a:r>
            <a:r>
              <a:rPr lang="en-US" altLang="zh-CN" sz="4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saya</a:t>
            </a:r>
            <a:r>
              <a:rPr lang="en-US" altLang="zh-CN" sz="4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sangat</a:t>
            </a:r>
            <a:r>
              <a:rPr lang="en-US" altLang="zh-CN" sz="4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senang</a:t>
            </a:r>
            <a:r>
              <a:rPr lang="en-US" altLang="zh-CN" sz="4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mengenal</a:t>
            </a:r>
            <a:r>
              <a:rPr lang="en-US" altLang="zh-CN" sz="4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kalian.</a:t>
            </a:r>
          </a:p>
        </p:txBody>
      </p:sp>
      <p:sp>
        <p:nvSpPr>
          <p:cNvPr id="3" name="Rectangle 2"/>
          <p:cNvSpPr/>
          <p:nvPr/>
        </p:nvSpPr>
        <p:spPr>
          <a:xfrm>
            <a:off x="294968" y="191733"/>
            <a:ext cx="11547987" cy="7226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Halaman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48</a:t>
            </a:r>
            <a:endParaRPr lang="id-ID" sz="4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66"/>
          </p:nvPr>
        </p:nvSpPr>
        <p:spPr/>
      </p:sp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619125" y="287338"/>
            <a:ext cx="11572875" cy="723900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Kosakata</a:t>
            </a:r>
            <a:r>
              <a:rPr lang="id-ID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Tambahan</a:t>
            </a:r>
            <a:endParaRPr lang="id-ID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6192" y="1135627"/>
            <a:ext cx="11238273" cy="5265174"/>
          </a:xfrm>
          <a:prstGeom prst="rect">
            <a:avLst/>
          </a:prstGeom>
          <a:solidFill>
            <a:srgbClr val="B670D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22313" indent="-722313">
              <a:buFont typeface="+mj-lt"/>
              <a:buAutoNum type="arabicPeriod"/>
            </a:pPr>
            <a:r>
              <a:rPr lang="id-ID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Senang </a:t>
            </a:r>
            <a:r>
              <a:rPr lang="zh-CN" altLang="en-US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高 兴 </a:t>
            </a:r>
            <a:r>
              <a:rPr lang="en-US" altLang="zh-CN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g</a:t>
            </a:r>
            <a:r>
              <a:rPr lang="id-ID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āo</a:t>
            </a:r>
            <a:r>
              <a:rPr lang="en-US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xìng</a:t>
            </a:r>
            <a:endParaRPr lang="en-US" altLang="zh-CN" sz="5000" b="1" dirty="0" smtClean="0">
              <a:solidFill>
                <a:schemeClr val="tx1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722313" indent="-722313">
              <a:buFont typeface="+mj-lt"/>
              <a:buAutoNum type="arabicPeriod"/>
            </a:pPr>
            <a:r>
              <a:rPr lang="en-US" altLang="zh-CN" sz="5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Sedih</a:t>
            </a:r>
            <a:r>
              <a:rPr lang="en-US" altLang="zh-CN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难 过 </a:t>
            </a:r>
            <a:r>
              <a:rPr lang="id-ID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nán</a:t>
            </a:r>
            <a:r>
              <a:rPr lang="en-US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guò</a:t>
            </a:r>
            <a:endParaRPr lang="en-US" altLang="zh-CN" sz="5000" b="1" dirty="0" smtClean="0">
              <a:solidFill>
                <a:schemeClr val="tx1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722313" indent="-722313">
              <a:buFont typeface="+mj-lt"/>
              <a:buAutoNum type="arabicPeriod"/>
            </a:pPr>
            <a:r>
              <a:rPr lang="en-US" altLang="zh-CN" sz="5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Marah</a:t>
            </a:r>
            <a:r>
              <a:rPr lang="en-US" altLang="zh-CN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生 气 </a:t>
            </a:r>
            <a:r>
              <a:rPr lang="id-ID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shēng</a:t>
            </a:r>
            <a:r>
              <a:rPr lang="en-US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qì</a:t>
            </a:r>
            <a:endParaRPr lang="en-US" altLang="zh-CN" sz="5000" b="1" dirty="0" smtClean="0">
              <a:solidFill>
                <a:schemeClr val="tx1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722313" indent="-722313">
              <a:buFont typeface="+mj-lt"/>
              <a:buAutoNum type="arabicPeriod"/>
            </a:pPr>
            <a:r>
              <a:rPr lang="en-US" altLang="zh-CN" sz="5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Bosan</a:t>
            </a:r>
            <a:r>
              <a:rPr lang="en-US" altLang="zh-CN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无 聊 </a:t>
            </a:r>
            <a:r>
              <a:rPr lang="id-ID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wú</a:t>
            </a:r>
            <a:r>
              <a:rPr lang="en-US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liáo</a:t>
            </a:r>
            <a:endParaRPr lang="en-US" altLang="zh-CN" sz="5000" b="1" dirty="0" smtClean="0">
              <a:solidFill>
                <a:schemeClr val="tx1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  <a:p>
            <a:pPr marL="722313" indent="-722313">
              <a:buFont typeface="+mj-lt"/>
              <a:buAutoNum type="arabicPeriod"/>
            </a:pPr>
            <a:r>
              <a:rPr lang="en-US" altLang="zh-CN" sz="5000" b="1" dirty="0" err="1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Kesepian</a:t>
            </a:r>
            <a:r>
              <a:rPr lang="en-US" altLang="zh-CN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zh-CN" altLang="en-US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孤 独 </a:t>
            </a:r>
            <a:r>
              <a:rPr lang="id-ID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gū</a:t>
            </a:r>
            <a:r>
              <a:rPr lang="en-US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 </a:t>
            </a:r>
            <a:r>
              <a:rPr lang="id-ID" sz="5000" b="1" dirty="0" smtClean="0">
                <a:solidFill>
                  <a:schemeClr val="tx1"/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dú</a:t>
            </a:r>
            <a:endParaRPr lang="en-US" altLang="zh-CN" sz="5000" b="1" dirty="0" smtClean="0">
              <a:solidFill>
                <a:schemeClr val="tx1"/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ver and End Slide Master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BE8BE2"/>
      </a:accent2>
      <a:accent3>
        <a:srgbClr val="96E5D8"/>
      </a:accent3>
      <a:accent4>
        <a:srgbClr val="85C2F8"/>
      </a:accent4>
      <a:accent5>
        <a:srgbClr val="BFBFBF"/>
      </a:accent5>
      <a:accent6>
        <a:srgbClr val="3F3F3F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s Slide Master">
  <a:themeElements>
    <a:clrScheme name="ALLPPT-OPENED BOOK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BE8BE2"/>
      </a:accent2>
      <a:accent3>
        <a:srgbClr val="96E5D8"/>
      </a:accent3>
      <a:accent4>
        <a:srgbClr val="85C2F8"/>
      </a:accent4>
      <a:accent5>
        <a:srgbClr val="BFBFBF"/>
      </a:accent5>
      <a:accent6>
        <a:srgbClr val="3F3F3F"/>
      </a:accent6>
      <a:hlink>
        <a:srgbClr val="0563C1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ection Break Slide Master">
  <a:themeElements>
    <a:clrScheme name="Allppt-Golden-Egg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BE8BE2"/>
      </a:accent2>
      <a:accent3>
        <a:srgbClr val="96E5D8"/>
      </a:accent3>
      <a:accent4>
        <a:srgbClr val="85C2F8"/>
      </a:accent4>
      <a:accent5>
        <a:srgbClr val="BFBFBF"/>
      </a:accent5>
      <a:accent6>
        <a:srgbClr val="3F3F3F"/>
      </a:accent6>
      <a:hlink>
        <a:srgbClr val="0563C1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3233</TotalTime>
  <Words>327</Words>
  <Application>Microsoft Office PowerPoint</Application>
  <PresentationFormat>Custom</PresentationFormat>
  <Paragraphs>54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Cover and End Slide Master</vt:lpstr>
      <vt:lpstr>Contents Slide Master</vt:lpstr>
      <vt:lpstr>Section Break Slide Master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Allppt.com;Googleslidesppt.com</dc:creator>
  <cp:lastModifiedBy>ASUS</cp:lastModifiedBy>
  <cp:revision>310</cp:revision>
  <dcterms:created xsi:type="dcterms:W3CDTF">2018-04-24T17:14:44Z</dcterms:created>
  <dcterms:modified xsi:type="dcterms:W3CDTF">2021-09-08T13:25:15Z</dcterms:modified>
</cp:coreProperties>
</file>