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11"/>
  </p:notesMasterIdLst>
  <p:sldIdLst>
    <p:sldId id="256" r:id="rId4"/>
    <p:sldId id="355" r:id="rId5"/>
    <p:sldId id="368" r:id="rId6"/>
    <p:sldId id="361" r:id="rId7"/>
    <p:sldId id="356" r:id="rId8"/>
    <p:sldId id="363" r:id="rId9"/>
    <p:sldId id="360" r:id="rId10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70D6"/>
    <a:srgbClr val="8F4CB8"/>
    <a:srgbClr val="9F66C2"/>
    <a:srgbClr val="CC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029" autoAdjust="0"/>
    <p:restoredTop sz="94444" autoAdjust="0"/>
  </p:normalViewPr>
  <p:slideViewPr>
    <p:cSldViewPr snapToGrid="0">
      <p:cViewPr varScale="1">
        <p:scale>
          <a:sx n="65" d="100"/>
          <a:sy n="65" d="100"/>
        </p:scale>
        <p:origin x="-1020" y="-102"/>
      </p:cViewPr>
      <p:guideLst>
        <p:guide orient="horz" pos="23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="" xmlns:a16="http://schemas.microsoft.com/office/drawing/2014/main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67895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2601556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7663097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0272075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42888574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221F751-3C5B-4561-AD14-8637C5B66736}"/>
              </a:ext>
            </a:extLst>
          </p:cNvPr>
          <p:cNvSpPr txBox="1"/>
          <p:nvPr/>
        </p:nvSpPr>
        <p:spPr>
          <a:xfrm>
            <a:off x="2921892" y="353961"/>
            <a:ext cx="757895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Bahasa</a:t>
            </a:r>
            <a:r>
              <a:rPr lang="en-US" altLang="ko-K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Mandarin</a:t>
            </a:r>
          </a:p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中 文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Microsoft YaHei UI" panose="020B0503020204020204" pitchFamily="34" charset="-122"/>
              <a:ea typeface="Microsoft YaHei UI" panose="020B0503020204020204" pitchFamily="34" charset="-122"/>
              <a:cs typeface="Arial" pitchFamily="34" charset="0"/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hōng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wén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DF166F6B-B975-4F3C-BCF2-9971086140FB}"/>
              </a:ext>
            </a:extLst>
          </p:cNvPr>
          <p:cNvSpPr txBox="1"/>
          <p:nvPr/>
        </p:nvSpPr>
        <p:spPr>
          <a:xfrm>
            <a:off x="5058697" y="2141888"/>
            <a:ext cx="609684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zh-CN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</a:p>
          <a:p>
            <a:pPr algn="r"/>
            <a:r>
              <a:rPr lang="zh-CN" altLang="en-US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国 家</a:t>
            </a:r>
            <a:endParaRPr lang="en-US" altLang="zh-CN" sz="36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algn="r"/>
            <a:r>
              <a:rPr lang="en-US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guó</a:t>
            </a:r>
            <a:r>
              <a:rPr lang="en-US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jiā</a:t>
            </a:r>
            <a:endParaRPr lang="id-ID" sz="36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="" xmlns:a16="http://schemas.microsoft.com/office/drawing/2014/main" id="{6ED142D3-29FB-4AB3-80DF-6B614B73C5D2}"/>
              </a:ext>
            </a:extLst>
          </p:cNvPr>
          <p:cNvSpPr/>
          <p:nvPr/>
        </p:nvSpPr>
        <p:spPr>
          <a:xfrm>
            <a:off x="2776028" y="206477"/>
            <a:ext cx="8594978" cy="3819833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13" name="Group 112">
            <a:extLst>
              <a:ext uri="{FF2B5EF4-FFF2-40B4-BE49-F238E27FC236}">
                <a16:creationId xmlns="" xmlns:a16="http://schemas.microsoft.com/office/drawing/2014/main" id="{31F27109-B9F6-4669-B633-B3038D2645A7}"/>
              </a:ext>
            </a:extLst>
          </p:cNvPr>
          <p:cNvGrpSpPr/>
          <p:nvPr/>
        </p:nvGrpSpPr>
        <p:grpSpPr>
          <a:xfrm>
            <a:off x="580029" y="5215190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="" xmlns:a16="http://schemas.microsoft.com/office/drawing/2014/main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="" xmlns:a16="http://schemas.microsoft.com/office/drawing/2014/main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="" xmlns:a16="http://schemas.microsoft.com/office/drawing/2014/main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="" xmlns:a16="http://schemas.microsoft.com/office/drawing/2014/main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1327343" y="3642843"/>
            <a:ext cx="3657603" cy="5456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Kiki </a:t>
            </a:r>
            <a:r>
              <a:rPr lang="en-US" sz="32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Rizky</a:t>
            </a:r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 H, S.S</a:t>
            </a:r>
            <a:endParaRPr lang="id-ID" sz="32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2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6" y="154605"/>
            <a:ext cx="10914114" cy="641808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en-US" sz="3000" b="1" spc="50" dirty="0" err="1" smtClean="0">
                <a:ln w="11430"/>
                <a:solidFill>
                  <a:srgbClr val="8F4CB8"/>
                </a:solidFill>
              </a:rPr>
              <a:t>Kosakata</a:t>
            </a:r>
            <a:r>
              <a:rPr lang="en-US" sz="3000" b="1" spc="50" dirty="0" smtClean="0">
                <a:ln w="11430"/>
                <a:solidFill>
                  <a:srgbClr val="8F4CB8"/>
                </a:solidFill>
              </a:rPr>
              <a:t> </a:t>
            </a:r>
            <a:r>
              <a:rPr lang="zh-CN" altLang="en-US" sz="3000" b="1" spc="50" dirty="0" smtClean="0">
                <a:ln w="11430"/>
                <a:solidFill>
                  <a:srgbClr val="8F4CB8"/>
                </a:solidFill>
              </a:rPr>
              <a:t>生 词 </a:t>
            </a:r>
            <a:r>
              <a:rPr lang="en-US" altLang="zh-CN" sz="3000" b="1" spc="50" dirty="0" err="1" smtClean="0">
                <a:ln w="11430"/>
                <a:solidFill>
                  <a:srgbClr val="8F4CB8"/>
                </a:solidFill>
              </a:rPr>
              <a:t>shēng</a:t>
            </a:r>
            <a:r>
              <a:rPr lang="en-US" altLang="zh-CN" sz="3000" b="1" spc="50" dirty="0" smtClean="0">
                <a:ln w="11430"/>
                <a:solidFill>
                  <a:srgbClr val="8F4CB8"/>
                </a:solidFill>
              </a:rPr>
              <a:t> </a:t>
            </a:r>
            <a:r>
              <a:rPr lang="en-US" altLang="zh-CN" sz="3000" b="1" spc="50" dirty="0" err="1" smtClean="0">
                <a:ln w="11430"/>
                <a:solidFill>
                  <a:srgbClr val="8F4CB8"/>
                </a:solidFill>
              </a:rPr>
              <a:t>cí</a:t>
            </a:r>
            <a:r>
              <a:rPr lang="zh-CN" altLang="en-US" sz="3000" b="1" spc="50" dirty="0" smtClean="0">
                <a:ln w="11430"/>
                <a:solidFill>
                  <a:srgbClr val="8F4CB8"/>
                </a:solidFill>
              </a:rPr>
              <a:t> </a:t>
            </a:r>
            <a:endParaRPr lang="id-ID" sz="3000" b="1" spc="50" dirty="0">
              <a:ln w="11430"/>
              <a:solidFill>
                <a:srgbClr val="8F4CB8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1227" y="914401"/>
            <a:ext cx="11783960" cy="5751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Orang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人 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r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én</a:t>
            </a:r>
            <a:endParaRPr lang="en-US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Bahasa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语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yǔ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Negara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国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guó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Arab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阿 拉 伯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ā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lā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bó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Jepang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日 本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rìběn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Inggris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英 国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yīng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guó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Singapura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新 加 波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xīn jiā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bō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India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印 度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yìn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dù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1729" y="235974"/>
            <a:ext cx="11813458" cy="6356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00113" indent="-900113">
              <a:buFont typeface="+mj-lt"/>
              <a:buAutoNum type="arabicPeriod" startAt="9"/>
            </a:pPr>
            <a:r>
              <a:rPr lang="en-US" sz="4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Tiongkok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中 国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zhōng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guó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00113" indent="-900113">
              <a:buFont typeface="+mj-lt"/>
              <a:buAutoNum type="arabicPeriod" startAt="9"/>
            </a:pPr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Indonesia </a:t>
            </a:r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印 尼 </a:t>
            </a:r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(</a:t>
            </a:r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印 度 尼 西 亚</a:t>
            </a:r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)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yìn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ní (yìn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dù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ní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xī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yà)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00113" indent="-900113">
              <a:buFont typeface="+mj-lt"/>
              <a:buAutoNum type="arabicPeriod" startAt="9"/>
            </a:pPr>
            <a:r>
              <a:rPr lang="en-US" altLang="zh-CN" sz="4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Spanyol</a:t>
            </a:r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西 班 牙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xī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bān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yá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00113" indent="-900113">
              <a:buFont typeface="+mj-lt"/>
              <a:buAutoNum type="arabicPeriod" startAt="9"/>
            </a:pPr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Brazil </a:t>
            </a:r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巴 西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bā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xī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00113" indent="-900113">
              <a:buFont typeface="+mj-lt"/>
              <a:buAutoNum type="arabicPeriod" startAt="9"/>
            </a:pPr>
            <a:r>
              <a:rPr lang="en-US" altLang="zh-CN" sz="4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Maroko</a:t>
            </a:r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6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摩 洛 哥</a:t>
            </a:r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mó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luò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gē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00113" indent="-900113">
              <a:buFont typeface="+mj-lt"/>
              <a:buAutoNum type="arabicPeriod" startAt="9"/>
            </a:pPr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Italia </a:t>
            </a:r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意 大 利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yì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dà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lì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00113" indent="-900113">
              <a:buFont typeface="+mj-lt"/>
              <a:buAutoNum type="arabicPeriod" startAt="9"/>
            </a:pPr>
            <a:r>
              <a:rPr lang="en-US" altLang="zh-CN" sz="4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Orang</a:t>
            </a:r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Tiongkok</a:t>
            </a:r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中 国 人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zhōng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guó rén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00113" indent="-900113">
              <a:buFont typeface="+mj-lt"/>
              <a:buAutoNum type="arabicPeriod" startAt="9"/>
            </a:pPr>
            <a:r>
              <a:rPr lang="en-US" altLang="zh-CN" sz="4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Bahasa</a:t>
            </a:r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Arab </a:t>
            </a:r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阿 拉 伯 语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ā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lā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bó yǔ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00113" indent="-900113"/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id-ID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0220" y="1091379"/>
            <a:ext cx="11621729" cy="55011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519238" indent="-1519238"/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Lisa: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Apakah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kamu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adalah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teman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sekelas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baru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Halim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?</a:t>
            </a:r>
          </a:p>
          <a:p>
            <a:pPr indent="1519238"/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你 是 新 同 学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Halim</a:t>
            </a:r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吗 </a:t>
            </a:r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?</a:t>
            </a:r>
          </a:p>
          <a:p>
            <a:pPr indent="1519238"/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ǐ shì xīn tóng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xué Halim ma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? </a:t>
            </a:r>
            <a:endParaRPr lang="en-US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indent="1608138"/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Halim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: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Iya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,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saya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Halim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. </a:t>
            </a:r>
          </a:p>
          <a:p>
            <a:pPr indent="1798638"/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是</a:t>
            </a:r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, </a:t>
            </a:r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我 是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Halim</a:t>
            </a:r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.</a:t>
            </a:r>
            <a:endParaRPr lang="id-ID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pPr indent="1798638"/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hì, wǒ shì Halim</a:t>
            </a:r>
            <a:r>
              <a:rPr lang="id-ID" sz="4000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.</a:t>
            </a:r>
            <a:r>
              <a:rPr lang="en-US" altLang="zh-CN" sz="4000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</a:p>
          <a:p>
            <a:pPr indent="1608138"/>
            <a:endParaRPr lang="en-US" altLang="zh-CN" sz="4000" dirty="0" smtClean="0">
              <a:solidFill>
                <a:schemeClr val="tx1"/>
              </a:solidFill>
            </a:endParaRPr>
          </a:p>
          <a:p>
            <a:endParaRPr lang="en-US" altLang="zh-CN" sz="40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4968" y="235974"/>
            <a:ext cx="11695471" cy="648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Halaman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44</a:t>
            </a:r>
            <a:endParaRPr lang="id-ID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3" name="Rectangle 2"/>
          <p:cNvSpPr/>
          <p:nvPr/>
        </p:nvSpPr>
        <p:spPr>
          <a:xfrm>
            <a:off x="235974" y="250722"/>
            <a:ext cx="11724969" cy="6356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976438" indent="-1976438"/>
            <a:r>
              <a:rPr lang="en-US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Lisa</a:t>
            </a:r>
            <a:r>
              <a:rPr lang="id-ID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: </a:t>
            </a:r>
            <a:r>
              <a:rPr lang="en-US" altLang="zh-CN" sz="45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Apakah</a:t>
            </a:r>
            <a:r>
              <a:rPr lang="en-US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kamu</a:t>
            </a:r>
            <a:r>
              <a:rPr lang="en-US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adalah</a:t>
            </a:r>
            <a:r>
              <a:rPr lang="en-US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orang</a:t>
            </a:r>
            <a:r>
              <a:rPr lang="id-ID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Tiongkok</a:t>
            </a:r>
            <a:r>
              <a:rPr lang="en-US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?</a:t>
            </a:r>
          </a:p>
          <a:p>
            <a:pPr marL="742950" indent="1233488"/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你 是 中 国 人 吗 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?</a:t>
            </a:r>
            <a:endParaRPr lang="id-ID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42950" indent="1233488"/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ǐ shì zhōng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guó rén ma?</a:t>
            </a:r>
            <a:endParaRPr lang="en-US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42950" indent="952500"/>
            <a:endParaRPr lang="en-US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2241550" indent="-2241550"/>
            <a:r>
              <a:rPr lang="en-US" altLang="zh-CN" sz="45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Halim</a:t>
            </a:r>
            <a:r>
              <a:rPr lang="en-US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: </a:t>
            </a:r>
            <a:r>
              <a:rPr lang="en-US" altLang="zh-CN" sz="45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Bukan</a:t>
            </a:r>
            <a:r>
              <a:rPr lang="en-US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, </a:t>
            </a:r>
            <a:r>
              <a:rPr lang="en-US" altLang="zh-CN" sz="45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saya</a:t>
            </a:r>
            <a:r>
              <a:rPr lang="en-US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adalah</a:t>
            </a:r>
            <a:r>
              <a:rPr lang="en-US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orang</a:t>
            </a:r>
            <a:r>
              <a:rPr lang="en-US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Indonesia</a:t>
            </a:r>
            <a:r>
              <a:rPr lang="en-US" altLang="zh-CN" sz="45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.</a:t>
            </a:r>
            <a:endParaRPr lang="id-ID" altLang="zh-CN" sz="45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2241550"/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不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是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,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我 是 印 尼 人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。</a:t>
            </a:r>
            <a:endParaRPr lang="id-ID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2241550"/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ù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shì, wǒ shì yìn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ní rén.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6477" y="1135626"/>
            <a:ext cx="11739717" cy="55011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你 们 好。 我 是 张 老 师。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ǐ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men hǎo. 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w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ǒ shì zhāng lǎo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shī. 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Halo.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Saya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adalah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pak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Zhang.</a:t>
            </a:r>
          </a:p>
          <a:p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</a:p>
          <a:p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我 是 中 国 人</a:t>
            </a:r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, </a:t>
            </a:r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我 很 高 兴 认 识 你 们。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w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ǒ shì zhōngguó rén, wǒ hěn gāoxìng rènshí nǐmen.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Saya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adalah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orang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Tiongkok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,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saya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sangat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senang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mengenal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kalian.</a:t>
            </a:r>
          </a:p>
        </p:txBody>
      </p:sp>
      <p:sp>
        <p:nvSpPr>
          <p:cNvPr id="3" name="Rectangle 2"/>
          <p:cNvSpPr/>
          <p:nvPr/>
        </p:nvSpPr>
        <p:spPr>
          <a:xfrm>
            <a:off x="294968" y="191733"/>
            <a:ext cx="11547987" cy="722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Halaman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48</a:t>
            </a:r>
            <a:endParaRPr lang="id-ID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Kosakata</a:t>
            </a:r>
            <a:r>
              <a:rPr lang="id-ID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Tambahan</a:t>
            </a:r>
            <a:endParaRPr lang="id-ID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6192" y="1135627"/>
            <a:ext cx="11238273" cy="5265174"/>
          </a:xfrm>
          <a:prstGeom prst="rect">
            <a:avLst/>
          </a:prstGeom>
          <a:solidFill>
            <a:srgbClr val="B670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2313" indent="-722313">
              <a:buFont typeface="+mj-lt"/>
              <a:buAutoNum type="arabicPeriod"/>
            </a:pPr>
            <a:r>
              <a:rPr lang="id-ID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Senang </a:t>
            </a:r>
            <a:r>
              <a:rPr lang="zh-CN" alt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高 兴 </a:t>
            </a:r>
            <a:r>
              <a:rPr lang="en-US" altLang="zh-CN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g</a:t>
            </a:r>
            <a:r>
              <a:rPr lang="id-ID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āo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xìng</a:t>
            </a:r>
            <a:endParaRPr lang="en-US" altLang="zh-CN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Sedih</a:t>
            </a:r>
            <a:r>
              <a:rPr lang="en-US" altLang="zh-CN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难 过 </a:t>
            </a:r>
            <a:r>
              <a:rPr lang="id-ID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nán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guò</a:t>
            </a:r>
            <a:endParaRPr lang="en-US" altLang="zh-CN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Marah</a:t>
            </a:r>
            <a:r>
              <a:rPr lang="en-US" altLang="zh-CN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生 气 </a:t>
            </a:r>
            <a:r>
              <a:rPr lang="id-ID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shēng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qì</a:t>
            </a:r>
            <a:endParaRPr lang="en-US" altLang="zh-CN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Bosan</a:t>
            </a:r>
            <a:r>
              <a:rPr lang="en-US" altLang="zh-CN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无 聊 </a:t>
            </a:r>
            <a:r>
              <a:rPr lang="id-ID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wú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liáo</a:t>
            </a:r>
            <a:endParaRPr lang="en-US" altLang="zh-CN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Kesepian</a:t>
            </a:r>
            <a:r>
              <a:rPr lang="en-US" altLang="zh-CN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孤 独 </a:t>
            </a:r>
            <a:r>
              <a:rPr lang="id-ID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gū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dú</a:t>
            </a:r>
            <a:endParaRPr lang="en-US" altLang="zh-CN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3233</TotalTime>
  <Words>327</Words>
  <Application>Microsoft Office PowerPoint</Application>
  <PresentationFormat>Custom</PresentationFormat>
  <Paragraphs>54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ASUS</cp:lastModifiedBy>
  <cp:revision>310</cp:revision>
  <dcterms:created xsi:type="dcterms:W3CDTF">2018-04-24T17:14:44Z</dcterms:created>
  <dcterms:modified xsi:type="dcterms:W3CDTF">2021-09-08T13:25:15Z</dcterms:modified>
</cp:coreProperties>
</file>