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sldIdLst>
    <p:sldId id="256" r:id="rId2"/>
    <p:sldId id="257" r:id="rId3"/>
    <p:sldId id="258" r:id="rId4"/>
    <p:sldId id="276" r:id="rId5"/>
    <p:sldId id="271" r:id="rId6"/>
    <p:sldId id="272" r:id="rId7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8A96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624" autoAdjust="0"/>
  </p:normalViewPr>
  <p:slideViewPr>
    <p:cSldViewPr>
      <p:cViewPr>
        <p:scale>
          <a:sx n="70" d="100"/>
          <a:sy n="70" d="100"/>
        </p:scale>
        <p:origin x="-130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06/01/2021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06/01/2021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06/01/2021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06/01/2021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06/01/2021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06/01/2021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06/01/2021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06/01/2021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06/01/2021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06/01/2021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3310F4-C63B-4207-8288-C95A9211A256}" type="datetimeFigureOut">
              <a:rPr lang="id-ID" smtClean="0"/>
              <a:pPr/>
              <a:t>06/01/2021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A3310F4-C63B-4207-8288-C95A9211A256}" type="datetimeFigureOut">
              <a:rPr lang="id-ID" smtClean="0"/>
              <a:pPr/>
              <a:t>06/01/2021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2589FA6-59FE-454F-B802-B55133F37308}" type="slidenum">
              <a:rPr lang="id-ID" smtClean="0"/>
              <a:pPr/>
              <a:t>‹#›</a:t>
            </a:fld>
            <a:endParaRPr lang="id-ID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A8A96D"/>
            </a:gs>
            <a:gs pos="25000">
              <a:schemeClr val="bg2">
                <a:tint val="83000"/>
                <a:satMod val="320000"/>
              </a:schemeClr>
            </a:gs>
            <a:gs pos="100000">
              <a:schemeClr val="bg2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0034" y="928670"/>
            <a:ext cx="7851648" cy="2071702"/>
          </a:xfrm>
        </p:spPr>
        <p:txBody>
          <a:bodyPr>
            <a:noAutofit/>
          </a:bodyPr>
          <a:lstStyle/>
          <a:p>
            <a:pPr algn="l"/>
            <a:r>
              <a:rPr lang="en-US" sz="4500" dirty="0" err="1" smtClean="0"/>
              <a:t>Bahasa</a:t>
            </a:r>
            <a:r>
              <a:rPr lang="en-US" sz="4500" dirty="0" smtClean="0"/>
              <a:t> Mandarin </a:t>
            </a:r>
            <a:br>
              <a:rPr lang="en-US" sz="4500" dirty="0" smtClean="0"/>
            </a:br>
            <a:r>
              <a:rPr lang="zh-CN" altLang="en-US" sz="4500" dirty="0" smtClean="0"/>
              <a:t>中文</a:t>
            </a:r>
            <a:r>
              <a:rPr lang="en-US" altLang="zh-CN" sz="4500" dirty="0" smtClean="0"/>
              <a:t/>
            </a:r>
            <a:br>
              <a:rPr lang="en-US" altLang="zh-CN" sz="4500" dirty="0" smtClean="0"/>
            </a:br>
            <a:r>
              <a:rPr lang="en-US" altLang="zh-CN" sz="4500" dirty="0" err="1" smtClean="0"/>
              <a:t>zhōng</a:t>
            </a:r>
            <a:r>
              <a:rPr lang="en-US" altLang="zh-CN" sz="4500" dirty="0" smtClean="0"/>
              <a:t> </a:t>
            </a:r>
            <a:r>
              <a:rPr lang="en-US" altLang="zh-CN" sz="4500" dirty="0" err="1" smtClean="0"/>
              <a:t>wén</a:t>
            </a:r>
            <a:endParaRPr lang="id-ID" sz="45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3000372"/>
            <a:ext cx="7854696" cy="2643206"/>
          </a:xfrm>
        </p:spPr>
        <p:txBody>
          <a:bodyPr>
            <a:noAutofit/>
          </a:bodyPr>
          <a:lstStyle/>
          <a:p>
            <a:pPr algn="ctr"/>
            <a:r>
              <a:rPr lang="en-US" altLang="zh-CN" sz="5000" b="1" dirty="0" err="1" smtClean="0"/>
              <a:t>Hari</a:t>
            </a:r>
            <a:r>
              <a:rPr lang="en-US" altLang="zh-CN" sz="5000" b="1" dirty="0" smtClean="0"/>
              <a:t> </a:t>
            </a:r>
            <a:r>
              <a:rPr lang="en-US" altLang="zh-CN" sz="5000" b="1" dirty="0" err="1" smtClean="0"/>
              <a:t>ini</a:t>
            </a:r>
            <a:r>
              <a:rPr lang="en-US" altLang="zh-CN" sz="5000" b="1" dirty="0" smtClean="0"/>
              <a:t> </a:t>
            </a:r>
            <a:r>
              <a:rPr lang="en-US" altLang="zh-CN" sz="5000" b="1" dirty="0" err="1" smtClean="0"/>
              <a:t>hari</a:t>
            </a:r>
            <a:r>
              <a:rPr lang="en-US" altLang="zh-CN" sz="5000" b="1" dirty="0" smtClean="0"/>
              <a:t> </a:t>
            </a:r>
            <a:r>
              <a:rPr lang="en-US" altLang="zh-CN" sz="5000" b="1" dirty="0" err="1" smtClean="0"/>
              <a:t>apa</a:t>
            </a:r>
            <a:r>
              <a:rPr lang="en-US" altLang="zh-CN" sz="5000" b="1" dirty="0" smtClean="0"/>
              <a:t> ?</a:t>
            </a:r>
          </a:p>
          <a:p>
            <a:pPr algn="ctr"/>
            <a:r>
              <a:rPr lang="zh-CN" altLang="en-US" sz="5000" b="1" dirty="0" smtClean="0"/>
              <a:t>今 天 星 期 几 </a:t>
            </a:r>
            <a:r>
              <a:rPr lang="en-US" altLang="zh-CN" sz="5000" b="1" dirty="0" smtClean="0"/>
              <a:t>?</a:t>
            </a:r>
          </a:p>
          <a:p>
            <a:pPr algn="ctr"/>
            <a:r>
              <a:rPr lang="en-US" sz="5400" dirty="0" smtClean="0"/>
              <a:t>j</a:t>
            </a:r>
            <a:r>
              <a:rPr lang="id-ID" sz="5400" dirty="0" smtClean="0"/>
              <a:t>īn</a:t>
            </a:r>
            <a:r>
              <a:rPr lang="en-US" sz="5400" dirty="0" smtClean="0"/>
              <a:t> </a:t>
            </a:r>
            <a:r>
              <a:rPr lang="id-ID" sz="5400" dirty="0" smtClean="0"/>
              <a:t>tiān xīng</a:t>
            </a:r>
            <a:r>
              <a:rPr lang="en-US" sz="5400" dirty="0" smtClean="0"/>
              <a:t> </a:t>
            </a:r>
            <a:r>
              <a:rPr lang="id-ID" sz="5400" dirty="0" smtClean="0"/>
              <a:t>qī jǐ</a:t>
            </a:r>
            <a:r>
              <a:rPr lang="en-US" sz="5400" dirty="0" smtClean="0"/>
              <a:t> ?</a:t>
            </a:r>
            <a:endParaRPr lang="en-US" altLang="zh-CN" sz="5000" b="1" dirty="0" smtClean="0"/>
          </a:p>
          <a:p>
            <a:pPr algn="ctr"/>
            <a:endParaRPr lang="id-ID" altLang="zh-CN" sz="5000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571472" y="5643578"/>
            <a:ext cx="8143932" cy="8572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Kiki </a:t>
            </a:r>
            <a:r>
              <a:rPr lang="en-US" sz="5000" b="1" dirty="0" err="1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Rizky</a:t>
            </a:r>
            <a:r>
              <a:rPr lang="en-US" sz="5000" b="1" dirty="0" smtClean="0">
                <a:ln>
                  <a:solidFill>
                    <a:srgbClr val="7030A0"/>
                  </a:solidFill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 H, S.S</a:t>
            </a:r>
            <a:endParaRPr lang="id-ID" sz="5000" b="1" dirty="0">
              <a:ln>
                <a:solidFill>
                  <a:srgbClr val="7030A0"/>
                </a:solidFill>
              </a:ln>
              <a:solidFill>
                <a:schemeClr val="accent3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785818"/>
          </a:xfrm>
        </p:spPr>
        <p:txBody>
          <a:bodyPr>
            <a:normAutofit fontScale="90000"/>
          </a:bodyPr>
          <a:lstStyle/>
          <a:p>
            <a:r>
              <a:rPr lang="en-US" altLang="zh-CN" b="1" dirty="0" err="1" smtClean="0"/>
              <a:t>Kosakata</a:t>
            </a:r>
            <a:r>
              <a:rPr lang="en-US" altLang="zh-CN" b="1" dirty="0" smtClean="0"/>
              <a:t> </a:t>
            </a:r>
            <a:r>
              <a:rPr lang="zh-CN" altLang="en-US" b="1" dirty="0" smtClean="0"/>
              <a:t>生 词 </a:t>
            </a:r>
            <a:r>
              <a:rPr lang="en-US" altLang="zh-CN" b="1" dirty="0" err="1" smtClean="0"/>
              <a:t>shēng</a:t>
            </a:r>
            <a:r>
              <a:rPr lang="en-US" altLang="zh-CN" b="1" dirty="0" smtClean="0"/>
              <a:t> </a:t>
            </a:r>
            <a:r>
              <a:rPr lang="en-US" altLang="zh-CN" b="1" dirty="0" err="1" smtClean="0"/>
              <a:t>cí</a:t>
            </a:r>
            <a:endParaRPr lang="id-ID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928802"/>
            <a:ext cx="8715436" cy="4714908"/>
          </a:xfrm>
        </p:spPr>
        <p:txBody>
          <a:bodyPr>
            <a:normAutofit lnSpcReduction="10000"/>
          </a:bodyPr>
          <a:lstStyle/>
          <a:p>
            <a:pPr marL="531813" indent="-531813">
              <a:buFont typeface="+mj-lt"/>
              <a:buAutoNum type="arabicPeriod"/>
            </a:pPr>
            <a:r>
              <a:rPr lang="en-US" sz="4500" dirty="0" err="1" smtClean="0"/>
              <a:t>M</a:t>
            </a:r>
            <a:r>
              <a:rPr lang="en-US" altLang="zh-CN" sz="4500" dirty="0" err="1" smtClean="0"/>
              <a:t>inggu</a:t>
            </a:r>
            <a:r>
              <a:rPr lang="en-US" altLang="zh-CN" sz="4500" dirty="0" smtClean="0"/>
              <a:t> (</a:t>
            </a:r>
            <a:r>
              <a:rPr lang="en-US" altLang="zh-CN" sz="4500" dirty="0" err="1" smtClean="0"/>
              <a:t>nama</a:t>
            </a:r>
            <a:r>
              <a:rPr lang="en-US" altLang="zh-CN" sz="4500" dirty="0" smtClean="0"/>
              <a:t> </a:t>
            </a:r>
            <a:r>
              <a:rPr lang="en-US" altLang="zh-CN" sz="4500" dirty="0" err="1" smtClean="0"/>
              <a:t>hari</a:t>
            </a:r>
            <a:r>
              <a:rPr lang="en-US" altLang="zh-CN" sz="4500" dirty="0" smtClean="0"/>
              <a:t> </a:t>
            </a:r>
            <a:r>
              <a:rPr lang="en-US" altLang="zh-CN" sz="4500" dirty="0" err="1" smtClean="0"/>
              <a:t>dalam</a:t>
            </a:r>
            <a:r>
              <a:rPr lang="en-US" altLang="zh-CN" sz="4500" dirty="0" smtClean="0"/>
              <a:t> 1 </a:t>
            </a:r>
            <a:r>
              <a:rPr lang="en-US" altLang="zh-CN" sz="4500" dirty="0" err="1" smtClean="0"/>
              <a:t>minggu</a:t>
            </a:r>
            <a:r>
              <a:rPr lang="en-US" altLang="zh-CN" sz="4500" dirty="0" smtClean="0"/>
              <a:t>) </a:t>
            </a:r>
            <a:r>
              <a:rPr lang="zh-CN" altLang="en-US" sz="4500" dirty="0" smtClean="0"/>
              <a:t>星 期 </a:t>
            </a:r>
            <a:r>
              <a:rPr lang="en-US" altLang="zh-CN" sz="4800" dirty="0" smtClean="0"/>
              <a:t>x</a:t>
            </a:r>
            <a:r>
              <a:rPr lang="id-ID" sz="4800" dirty="0" smtClean="0"/>
              <a:t>īng</a:t>
            </a:r>
            <a:r>
              <a:rPr lang="en-US" sz="4800" dirty="0" smtClean="0"/>
              <a:t> </a:t>
            </a:r>
            <a:r>
              <a:rPr lang="id-ID" sz="4800" dirty="0" smtClean="0"/>
              <a:t>qī</a:t>
            </a:r>
            <a:endParaRPr lang="en-US" altLang="zh-CN" sz="4500" dirty="0" smtClean="0"/>
          </a:p>
          <a:p>
            <a:pPr marL="531813" indent="-531813">
              <a:buFont typeface="+mj-lt"/>
              <a:buAutoNum type="arabicPeriod"/>
            </a:pPr>
            <a:r>
              <a:rPr lang="en-US" sz="4500" dirty="0" err="1" smtClean="0"/>
              <a:t>Hari</a:t>
            </a:r>
            <a:r>
              <a:rPr lang="en-US" sz="4500" dirty="0" smtClean="0"/>
              <a:t> </a:t>
            </a:r>
            <a:r>
              <a:rPr lang="en-US" sz="4500" dirty="0" err="1" smtClean="0"/>
              <a:t>senin</a:t>
            </a:r>
            <a:r>
              <a:rPr lang="en-US" sz="4500" dirty="0" smtClean="0"/>
              <a:t> </a:t>
            </a:r>
            <a:r>
              <a:rPr lang="zh-CN" altLang="en-US" sz="4500" dirty="0" smtClean="0"/>
              <a:t>星 期 一 </a:t>
            </a:r>
            <a:r>
              <a:rPr lang="id-ID" sz="4400" dirty="0" smtClean="0"/>
              <a:t>xīng</a:t>
            </a:r>
            <a:r>
              <a:rPr lang="en-US" sz="4400" dirty="0" smtClean="0"/>
              <a:t> </a:t>
            </a:r>
            <a:r>
              <a:rPr lang="id-ID" sz="4400" dirty="0" smtClean="0"/>
              <a:t>qī yī</a:t>
            </a:r>
            <a:endParaRPr lang="en-US" altLang="zh-CN" sz="4500" dirty="0" smtClean="0"/>
          </a:p>
          <a:p>
            <a:pPr marL="531813" indent="-531813">
              <a:buFont typeface="+mj-lt"/>
              <a:buAutoNum type="arabicPeriod"/>
            </a:pPr>
            <a:r>
              <a:rPr lang="en-US" sz="4500" dirty="0" err="1" smtClean="0"/>
              <a:t>Hari</a:t>
            </a:r>
            <a:r>
              <a:rPr lang="en-US" sz="4500" dirty="0" smtClean="0"/>
              <a:t> </a:t>
            </a:r>
            <a:r>
              <a:rPr lang="en-US" sz="4500" dirty="0" err="1" smtClean="0"/>
              <a:t>selasa</a:t>
            </a:r>
            <a:r>
              <a:rPr lang="en-US" sz="4500" dirty="0" smtClean="0"/>
              <a:t> </a:t>
            </a:r>
            <a:r>
              <a:rPr lang="zh-CN" altLang="en-US" sz="4500" dirty="0" smtClean="0"/>
              <a:t>星 期 二 </a:t>
            </a:r>
            <a:r>
              <a:rPr lang="id-ID" sz="4400" dirty="0" smtClean="0"/>
              <a:t>xīng</a:t>
            </a:r>
            <a:r>
              <a:rPr lang="en-US" sz="4400" dirty="0" smtClean="0"/>
              <a:t> </a:t>
            </a:r>
            <a:r>
              <a:rPr lang="id-ID" sz="4400" dirty="0" smtClean="0"/>
              <a:t>qī</a:t>
            </a:r>
            <a:r>
              <a:rPr lang="en-US" sz="4400" dirty="0" smtClean="0"/>
              <a:t> </a:t>
            </a:r>
            <a:r>
              <a:rPr lang="id-ID" sz="4400" dirty="0" smtClean="0"/>
              <a:t>èr</a:t>
            </a:r>
            <a:endParaRPr lang="en-US" altLang="zh-CN" sz="4500" dirty="0" smtClean="0"/>
          </a:p>
          <a:p>
            <a:pPr marL="531813" indent="-531813">
              <a:buFont typeface="+mj-lt"/>
              <a:buAutoNum type="arabicPeriod"/>
            </a:pPr>
            <a:r>
              <a:rPr lang="en-US" sz="4500" dirty="0" err="1" smtClean="0"/>
              <a:t>Hari</a:t>
            </a:r>
            <a:r>
              <a:rPr lang="en-US" sz="4500" dirty="0" smtClean="0"/>
              <a:t> </a:t>
            </a:r>
            <a:r>
              <a:rPr lang="en-US" sz="4500" dirty="0" err="1" smtClean="0"/>
              <a:t>rabu</a:t>
            </a:r>
            <a:r>
              <a:rPr lang="en-US" sz="4500" dirty="0" smtClean="0"/>
              <a:t> </a:t>
            </a:r>
            <a:r>
              <a:rPr lang="zh-CN" altLang="en-US" sz="4500" dirty="0" smtClean="0"/>
              <a:t>星 期 三 </a:t>
            </a:r>
            <a:r>
              <a:rPr lang="id-ID" sz="4400" dirty="0" smtClean="0"/>
              <a:t>xīng</a:t>
            </a:r>
            <a:r>
              <a:rPr lang="en-US" sz="4400" dirty="0" smtClean="0"/>
              <a:t> </a:t>
            </a:r>
            <a:r>
              <a:rPr lang="id-ID" sz="4400" dirty="0" smtClean="0"/>
              <a:t>qī</a:t>
            </a:r>
            <a:r>
              <a:rPr lang="en-US" sz="4400" dirty="0" smtClean="0"/>
              <a:t> </a:t>
            </a:r>
            <a:r>
              <a:rPr lang="id-ID" sz="4400" dirty="0" smtClean="0"/>
              <a:t>sān</a:t>
            </a:r>
            <a:endParaRPr lang="en-US" altLang="zh-CN" sz="4500" dirty="0" smtClean="0"/>
          </a:p>
          <a:p>
            <a:pPr marL="531813" indent="-531813">
              <a:buFont typeface="+mj-lt"/>
              <a:buAutoNum type="arabicPeriod"/>
            </a:pPr>
            <a:r>
              <a:rPr lang="en-US" sz="4500" dirty="0" err="1" smtClean="0"/>
              <a:t>Hari</a:t>
            </a:r>
            <a:r>
              <a:rPr lang="en-US" sz="4500" dirty="0" smtClean="0"/>
              <a:t> </a:t>
            </a:r>
            <a:r>
              <a:rPr lang="en-US" sz="4500" dirty="0" err="1" smtClean="0"/>
              <a:t>kamis</a:t>
            </a:r>
            <a:r>
              <a:rPr lang="en-US" sz="4500" dirty="0" smtClean="0"/>
              <a:t> </a:t>
            </a:r>
            <a:r>
              <a:rPr lang="zh-CN" altLang="en-US" sz="4500" dirty="0" smtClean="0"/>
              <a:t>星 期 四 </a:t>
            </a:r>
            <a:r>
              <a:rPr lang="id-ID" sz="4400" dirty="0" smtClean="0"/>
              <a:t>xīng</a:t>
            </a:r>
            <a:r>
              <a:rPr lang="en-US" sz="4400" dirty="0" smtClean="0"/>
              <a:t> </a:t>
            </a:r>
            <a:r>
              <a:rPr lang="id-ID" sz="4400" dirty="0" smtClean="0"/>
              <a:t>qī</a:t>
            </a:r>
            <a:r>
              <a:rPr lang="en-US" sz="4400" dirty="0" smtClean="0"/>
              <a:t> </a:t>
            </a:r>
            <a:r>
              <a:rPr lang="id-ID" sz="4400" dirty="0" smtClean="0"/>
              <a:t>sì</a:t>
            </a:r>
            <a:endParaRPr lang="id-ID" sz="4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857232"/>
            <a:ext cx="8715436" cy="578647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6"/>
            </a:pPr>
            <a:r>
              <a:rPr lang="en-US" sz="4000" dirty="0" err="1" smtClean="0"/>
              <a:t>Hari</a:t>
            </a:r>
            <a:r>
              <a:rPr lang="en-US" sz="4000" dirty="0" smtClean="0"/>
              <a:t> </a:t>
            </a:r>
            <a:r>
              <a:rPr lang="en-US" sz="4000" dirty="0" err="1" smtClean="0"/>
              <a:t>jumat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星 期 五 </a:t>
            </a:r>
            <a:r>
              <a:rPr lang="id-ID" sz="4000" dirty="0" smtClean="0"/>
              <a:t>xīng</a:t>
            </a:r>
            <a:r>
              <a:rPr lang="en-US" sz="4000" dirty="0" smtClean="0"/>
              <a:t> </a:t>
            </a:r>
            <a:r>
              <a:rPr lang="id-ID" sz="4000" dirty="0" smtClean="0"/>
              <a:t>qī</a:t>
            </a:r>
            <a:r>
              <a:rPr lang="en-US" sz="4000" dirty="0" smtClean="0"/>
              <a:t> </a:t>
            </a:r>
            <a:r>
              <a:rPr lang="en-US" sz="4000" dirty="0" err="1" smtClean="0"/>
              <a:t>wǔ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 startAt="6"/>
            </a:pPr>
            <a:r>
              <a:rPr lang="en-US" sz="4000" dirty="0" err="1" smtClean="0"/>
              <a:t>Hari</a:t>
            </a:r>
            <a:r>
              <a:rPr lang="en-US" sz="4000" dirty="0" smtClean="0"/>
              <a:t> </a:t>
            </a:r>
            <a:r>
              <a:rPr lang="en-US" sz="4000" dirty="0" err="1" smtClean="0"/>
              <a:t>sabtu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星 期 六 </a:t>
            </a:r>
            <a:r>
              <a:rPr lang="id-ID" sz="4000" dirty="0" smtClean="0"/>
              <a:t>xīng</a:t>
            </a:r>
            <a:r>
              <a:rPr lang="en-US" sz="4000" dirty="0" smtClean="0"/>
              <a:t> </a:t>
            </a:r>
            <a:r>
              <a:rPr lang="id-ID" sz="4000" dirty="0" smtClean="0"/>
              <a:t>qī</a:t>
            </a:r>
            <a:r>
              <a:rPr lang="en-US" sz="4000" dirty="0" smtClean="0"/>
              <a:t> </a:t>
            </a:r>
            <a:r>
              <a:rPr lang="en-US" sz="4000" dirty="0" err="1" smtClean="0"/>
              <a:t>liù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 startAt="6"/>
            </a:pPr>
            <a:r>
              <a:rPr lang="en-US" sz="4000" dirty="0" err="1" smtClean="0"/>
              <a:t>Hari</a:t>
            </a:r>
            <a:r>
              <a:rPr lang="en-US" sz="4000" dirty="0" smtClean="0"/>
              <a:t> </a:t>
            </a:r>
            <a:r>
              <a:rPr lang="en-US" sz="4000" dirty="0" err="1" smtClean="0"/>
              <a:t>minggu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星 期 天</a:t>
            </a:r>
            <a:r>
              <a:rPr lang="en-US" altLang="zh-CN" sz="4000" dirty="0" smtClean="0"/>
              <a:t>/</a:t>
            </a:r>
            <a:r>
              <a:rPr lang="zh-CN" altLang="en-US" sz="4000" dirty="0" smtClean="0"/>
              <a:t>星 期 日 </a:t>
            </a:r>
            <a:r>
              <a:rPr lang="id-ID" sz="4000" dirty="0" smtClean="0"/>
              <a:t>xīng</a:t>
            </a:r>
            <a:r>
              <a:rPr lang="en-US" sz="4000" dirty="0" smtClean="0"/>
              <a:t> </a:t>
            </a:r>
            <a:r>
              <a:rPr lang="id-ID" sz="4000" dirty="0" smtClean="0"/>
              <a:t>qī</a:t>
            </a:r>
            <a:r>
              <a:rPr lang="en-US" sz="4000" dirty="0" smtClean="0"/>
              <a:t> </a:t>
            </a:r>
            <a:r>
              <a:rPr lang="en-US" sz="4000" dirty="0" err="1" smtClean="0"/>
              <a:t>tiān</a:t>
            </a:r>
            <a:r>
              <a:rPr lang="en-US" sz="4000" dirty="0" smtClean="0"/>
              <a:t>/</a:t>
            </a:r>
            <a:r>
              <a:rPr lang="id-ID" sz="4000" dirty="0" smtClean="0"/>
              <a:t>xīng</a:t>
            </a:r>
            <a:r>
              <a:rPr lang="en-US" sz="4000" dirty="0" smtClean="0"/>
              <a:t> </a:t>
            </a:r>
            <a:r>
              <a:rPr lang="id-ID" sz="4000" dirty="0" smtClean="0"/>
              <a:t>qī</a:t>
            </a:r>
            <a:r>
              <a:rPr lang="en-US" sz="4000" dirty="0" smtClean="0"/>
              <a:t> </a:t>
            </a:r>
            <a:r>
              <a:rPr lang="en-US" sz="4000" dirty="0" err="1" smtClean="0"/>
              <a:t>rì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 startAt="6"/>
            </a:pPr>
            <a:r>
              <a:rPr lang="en-US" sz="4000" dirty="0" err="1" smtClean="0"/>
              <a:t>Hari</a:t>
            </a:r>
            <a:r>
              <a:rPr lang="en-US" sz="4000" dirty="0" smtClean="0"/>
              <a:t> </a:t>
            </a:r>
            <a:r>
              <a:rPr lang="en-US" sz="4000" dirty="0" err="1" smtClean="0"/>
              <a:t>ini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今 天 </a:t>
            </a:r>
            <a:r>
              <a:rPr lang="en-US" altLang="zh-CN" sz="4000" dirty="0" err="1" smtClean="0"/>
              <a:t>jīn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tiān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 startAt="6"/>
            </a:pPr>
            <a:r>
              <a:rPr lang="en-US" sz="4000" dirty="0" err="1" smtClean="0"/>
              <a:t>Besok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明 天 </a:t>
            </a:r>
            <a:r>
              <a:rPr lang="en-US" altLang="zh-CN" sz="4000" dirty="0" err="1" smtClean="0"/>
              <a:t>míng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tiān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 startAt="6"/>
            </a:pPr>
            <a:r>
              <a:rPr lang="en-US" sz="4000" dirty="0" err="1" smtClean="0"/>
              <a:t>Kemarin</a:t>
            </a:r>
            <a:r>
              <a:rPr lang="en-US" sz="4000" dirty="0" smtClean="0"/>
              <a:t> </a:t>
            </a:r>
            <a:r>
              <a:rPr lang="zh-CN" altLang="en-US" sz="4000" dirty="0" smtClean="0"/>
              <a:t>昨 天 </a:t>
            </a:r>
            <a:r>
              <a:rPr lang="en-US" altLang="zh-CN" sz="4000" dirty="0" err="1" smtClean="0"/>
              <a:t>zuó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tiān</a:t>
            </a:r>
            <a:endParaRPr lang="en-US" altLang="zh-CN" sz="4000" dirty="0" smtClean="0"/>
          </a:p>
          <a:p>
            <a:pPr marL="514350" indent="-514350">
              <a:buFont typeface="+mj-lt"/>
              <a:buAutoNum type="arabicPeriod" startAt="6"/>
            </a:pPr>
            <a:r>
              <a:rPr lang="en-US" altLang="zh-CN" sz="4000" dirty="0" err="1" smtClean="0"/>
              <a:t>Berapa</a:t>
            </a:r>
            <a:r>
              <a:rPr lang="en-US" altLang="zh-CN" sz="4000" dirty="0" smtClean="0"/>
              <a:t> </a:t>
            </a:r>
            <a:r>
              <a:rPr lang="zh-CN" altLang="en-US" sz="4000" dirty="0" smtClean="0"/>
              <a:t>几 </a:t>
            </a:r>
            <a:r>
              <a:rPr lang="en-US" altLang="zh-CN" sz="4000" dirty="0" err="1" smtClean="0"/>
              <a:t>jǐ</a:t>
            </a:r>
            <a:endParaRPr lang="en-US" altLang="zh-CN" sz="4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85794"/>
            <a:ext cx="8229600" cy="704104"/>
          </a:xfrm>
        </p:spPr>
        <p:txBody>
          <a:bodyPr>
            <a:normAutofit fontScale="90000"/>
          </a:bodyPr>
          <a:lstStyle/>
          <a:p>
            <a:r>
              <a:rPr lang="en-US" altLang="zh-CN" dirty="0" err="1" smtClean="0"/>
              <a:t>Kalimat</a:t>
            </a:r>
            <a:r>
              <a:rPr lang="en-US" altLang="zh-CN" dirty="0" smtClean="0"/>
              <a:t> </a:t>
            </a:r>
            <a:r>
              <a:rPr lang="zh-CN" altLang="en-US" dirty="0" smtClean="0"/>
              <a:t>句 子 </a:t>
            </a:r>
            <a:r>
              <a:rPr lang="en-US" altLang="zh-CN" dirty="0" err="1" smtClean="0"/>
              <a:t>jù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zi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643050"/>
            <a:ext cx="8786874" cy="500066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4000" dirty="0" err="1" smtClean="0"/>
              <a:t>Hari</a:t>
            </a:r>
            <a:r>
              <a:rPr lang="en-US" sz="4000" dirty="0" smtClean="0"/>
              <a:t> </a:t>
            </a:r>
            <a:r>
              <a:rPr lang="en-US" sz="4000" dirty="0" err="1" smtClean="0"/>
              <a:t>ini</a:t>
            </a:r>
            <a:r>
              <a:rPr lang="en-US" sz="4000" dirty="0" smtClean="0"/>
              <a:t> </a:t>
            </a:r>
            <a:r>
              <a:rPr lang="en-US" sz="4000" dirty="0" err="1" smtClean="0"/>
              <a:t>hari</a:t>
            </a:r>
            <a:r>
              <a:rPr lang="en-US" sz="4000" dirty="0" smtClean="0"/>
              <a:t> </a:t>
            </a:r>
            <a:r>
              <a:rPr lang="en-US" sz="4000" dirty="0" err="1" smtClean="0"/>
              <a:t>apa</a:t>
            </a:r>
            <a:r>
              <a:rPr lang="en-US" sz="4000" dirty="0" smtClean="0"/>
              <a:t> ?</a:t>
            </a:r>
          </a:p>
          <a:p>
            <a:pPr marL="514350" indent="-514350">
              <a:buNone/>
            </a:pPr>
            <a:r>
              <a:rPr lang="en-US" sz="4000" dirty="0" smtClean="0"/>
              <a:t>	</a:t>
            </a:r>
            <a:r>
              <a:rPr lang="zh-CN" altLang="en-US" sz="4000" dirty="0" smtClean="0"/>
              <a:t>今 天 星 期 几 </a:t>
            </a:r>
            <a:r>
              <a:rPr lang="en-US" altLang="zh-CN" sz="4000" dirty="0" smtClean="0"/>
              <a:t>?</a:t>
            </a:r>
          </a:p>
          <a:p>
            <a:pPr marL="514350" indent="-514350">
              <a:buNone/>
            </a:pPr>
            <a:r>
              <a:rPr lang="en-US" altLang="zh-CN" sz="4000" dirty="0" smtClean="0"/>
              <a:t>	j</a:t>
            </a:r>
            <a:r>
              <a:rPr lang="id-ID" sz="4000" dirty="0" smtClean="0"/>
              <a:t>īn</a:t>
            </a:r>
            <a:r>
              <a:rPr lang="en-US" sz="4000" dirty="0" smtClean="0"/>
              <a:t> </a:t>
            </a:r>
            <a:r>
              <a:rPr lang="id-ID" sz="4000" dirty="0" smtClean="0"/>
              <a:t>tiān xīng</a:t>
            </a:r>
            <a:r>
              <a:rPr lang="en-US" sz="4000" dirty="0" smtClean="0"/>
              <a:t> </a:t>
            </a:r>
            <a:r>
              <a:rPr lang="id-ID" sz="4000" dirty="0" smtClean="0"/>
              <a:t>qī jǐ</a:t>
            </a:r>
            <a:r>
              <a:rPr lang="en-US" sz="4000" dirty="0" smtClean="0"/>
              <a:t> </a:t>
            </a:r>
            <a:r>
              <a:rPr lang="id-ID" sz="4000" dirty="0" smtClean="0"/>
              <a:t>? </a:t>
            </a:r>
            <a:endParaRPr lang="en-US" sz="4000" dirty="0" smtClean="0"/>
          </a:p>
          <a:p>
            <a:pPr marL="514350" indent="-514350">
              <a:buNone/>
            </a:pPr>
            <a:endParaRPr lang="en-US" sz="4000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en-US" sz="4000" dirty="0" err="1" smtClean="0"/>
              <a:t>Hari</a:t>
            </a:r>
            <a:r>
              <a:rPr lang="en-US" sz="4000" dirty="0" smtClean="0"/>
              <a:t> </a:t>
            </a:r>
            <a:r>
              <a:rPr lang="en-US" sz="4000" dirty="0" err="1" smtClean="0"/>
              <a:t>ini</a:t>
            </a:r>
            <a:r>
              <a:rPr lang="en-US" sz="4000" dirty="0" smtClean="0"/>
              <a:t> </a:t>
            </a:r>
            <a:r>
              <a:rPr lang="en-US" sz="4000" dirty="0" err="1" smtClean="0"/>
              <a:t>hari</a:t>
            </a:r>
            <a:r>
              <a:rPr lang="en-US" sz="4000" dirty="0" smtClean="0"/>
              <a:t> </a:t>
            </a:r>
            <a:r>
              <a:rPr lang="en-US" sz="4000" dirty="0" err="1" smtClean="0"/>
              <a:t>selasa</a:t>
            </a:r>
            <a:r>
              <a:rPr lang="en-US" sz="4000" dirty="0" smtClean="0"/>
              <a:t>.</a:t>
            </a:r>
          </a:p>
          <a:p>
            <a:pPr marL="514350" indent="17463">
              <a:buNone/>
            </a:pPr>
            <a:r>
              <a:rPr lang="zh-CN" altLang="en-US" sz="4000" dirty="0" smtClean="0"/>
              <a:t>今 天 星 期 二。</a:t>
            </a:r>
            <a:endParaRPr lang="en-US" altLang="zh-CN" sz="4000" dirty="0" smtClean="0"/>
          </a:p>
          <a:p>
            <a:pPr marL="514350" indent="17463">
              <a:buNone/>
            </a:pPr>
            <a:r>
              <a:rPr lang="en-US" sz="4000" dirty="0" smtClean="0"/>
              <a:t>j</a:t>
            </a:r>
            <a:r>
              <a:rPr lang="id-ID" sz="4000" dirty="0" smtClean="0"/>
              <a:t>īn</a:t>
            </a:r>
            <a:r>
              <a:rPr lang="en-US" sz="4000" dirty="0" smtClean="0"/>
              <a:t> </a:t>
            </a:r>
            <a:r>
              <a:rPr lang="id-ID" sz="4000" dirty="0" smtClean="0"/>
              <a:t>tiān</a:t>
            </a:r>
            <a:r>
              <a:rPr lang="en-US" sz="4000" dirty="0" smtClean="0"/>
              <a:t> </a:t>
            </a:r>
            <a:r>
              <a:rPr lang="id-ID" sz="4000" dirty="0" smtClean="0"/>
              <a:t>xīng</a:t>
            </a:r>
            <a:r>
              <a:rPr lang="en-US" sz="4000" dirty="0" smtClean="0"/>
              <a:t> </a:t>
            </a:r>
            <a:r>
              <a:rPr lang="id-ID" sz="4000" dirty="0" smtClean="0"/>
              <a:t>qī</a:t>
            </a:r>
            <a:r>
              <a:rPr lang="en-US" sz="4000" dirty="0" smtClean="0"/>
              <a:t> </a:t>
            </a:r>
            <a:r>
              <a:rPr lang="id-ID" sz="4000" dirty="0" smtClean="0"/>
              <a:t>èr</a:t>
            </a:r>
            <a:r>
              <a:rPr lang="en-US" sz="4000" dirty="0" smtClean="0"/>
              <a:t>.</a:t>
            </a:r>
            <a:endParaRPr lang="id-ID"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44" y="1071546"/>
            <a:ext cx="8786874" cy="5572164"/>
          </a:xfrm>
        </p:spPr>
        <p:txBody>
          <a:bodyPr>
            <a:normAutofit/>
          </a:bodyPr>
          <a:lstStyle/>
          <a:p>
            <a:pPr marL="742950" indent="-742950">
              <a:buFont typeface="+mj-lt"/>
              <a:buAutoNum type="arabicPeriod" startAt="3"/>
            </a:pPr>
            <a:r>
              <a:rPr lang="en-US" sz="4000" dirty="0" err="1" smtClean="0"/>
              <a:t>Kemarin</a:t>
            </a:r>
            <a:r>
              <a:rPr lang="en-US" sz="4000" dirty="0" smtClean="0"/>
              <a:t> </a:t>
            </a:r>
            <a:r>
              <a:rPr lang="en-US" sz="4000" dirty="0" err="1" smtClean="0"/>
              <a:t>hari</a:t>
            </a:r>
            <a:r>
              <a:rPr lang="en-US" sz="4000" dirty="0" smtClean="0"/>
              <a:t> </a:t>
            </a:r>
            <a:r>
              <a:rPr lang="en-US" sz="4000" dirty="0" err="1" smtClean="0"/>
              <a:t>apa</a:t>
            </a:r>
            <a:r>
              <a:rPr lang="en-US" sz="4000" dirty="0" smtClean="0"/>
              <a:t> ?</a:t>
            </a:r>
          </a:p>
          <a:p>
            <a:pPr marL="742950" indent="-742950">
              <a:buNone/>
            </a:pPr>
            <a:r>
              <a:rPr lang="en-US" sz="4000" dirty="0" smtClean="0"/>
              <a:t>	</a:t>
            </a:r>
            <a:r>
              <a:rPr lang="zh-CN" altLang="en-US" sz="4000" dirty="0" smtClean="0"/>
              <a:t>昨 天 星 期 几 </a:t>
            </a:r>
            <a:r>
              <a:rPr lang="en-US" altLang="zh-CN" sz="4000" dirty="0" smtClean="0"/>
              <a:t>?</a:t>
            </a:r>
          </a:p>
          <a:p>
            <a:pPr marL="742950" indent="-742950">
              <a:buNone/>
            </a:pPr>
            <a:r>
              <a:rPr lang="en-US" sz="4000" dirty="0" smtClean="0"/>
              <a:t>	</a:t>
            </a:r>
            <a:r>
              <a:rPr lang="en-US" altLang="zh-CN" sz="4000" dirty="0" err="1" smtClean="0"/>
              <a:t>zuó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tiān</a:t>
            </a:r>
            <a:r>
              <a:rPr lang="en-US" altLang="zh-CN" sz="4000" dirty="0" smtClean="0"/>
              <a:t> </a:t>
            </a:r>
            <a:r>
              <a:rPr lang="id-ID" sz="4000" dirty="0" smtClean="0"/>
              <a:t>xīng</a:t>
            </a:r>
            <a:r>
              <a:rPr lang="en-US" sz="4000" dirty="0" smtClean="0"/>
              <a:t> </a:t>
            </a:r>
            <a:r>
              <a:rPr lang="id-ID" sz="4000" dirty="0" smtClean="0"/>
              <a:t>qī jǐ</a:t>
            </a:r>
            <a:r>
              <a:rPr lang="en-US" sz="4000" dirty="0" smtClean="0"/>
              <a:t> ?</a:t>
            </a:r>
          </a:p>
          <a:p>
            <a:pPr marL="742950" indent="-742950">
              <a:buNone/>
            </a:pPr>
            <a:endParaRPr lang="en-US" sz="4000" dirty="0" smtClean="0"/>
          </a:p>
          <a:p>
            <a:pPr marL="742950" indent="-742950">
              <a:buFont typeface="+mj-lt"/>
              <a:buAutoNum type="arabicPeriod" startAt="4"/>
            </a:pPr>
            <a:r>
              <a:rPr lang="en-US" sz="4000" dirty="0" err="1" smtClean="0"/>
              <a:t>Kemarin</a:t>
            </a:r>
            <a:r>
              <a:rPr lang="en-US" sz="4000" dirty="0" smtClean="0"/>
              <a:t> </a:t>
            </a:r>
            <a:r>
              <a:rPr lang="en-US" sz="4000" dirty="0" err="1" smtClean="0"/>
              <a:t>hari</a:t>
            </a:r>
            <a:r>
              <a:rPr lang="en-US" sz="4000" dirty="0" smtClean="0"/>
              <a:t> </a:t>
            </a:r>
            <a:r>
              <a:rPr lang="en-US" sz="4000" dirty="0" err="1" smtClean="0"/>
              <a:t>senin</a:t>
            </a:r>
            <a:r>
              <a:rPr lang="en-US" sz="4000" dirty="0" smtClean="0"/>
              <a:t>.</a:t>
            </a:r>
          </a:p>
          <a:p>
            <a:pPr marL="742950" indent="-742950">
              <a:buNone/>
            </a:pPr>
            <a:r>
              <a:rPr lang="en-US" sz="4000" dirty="0" smtClean="0"/>
              <a:t>	</a:t>
            </a:r>
            <a:r>
              <a:rPr lang="zh-CN" altLang="en-US" sz="4000" dirty="0" smtClean="0"/>
              <a:t>昨 天 星 期 一。</a:t>
            </a:r>
            <a:endParaRPr lang="en-US" altLang="zh-CN" sz="4000" dirty="0" smtClean="0"/>
          </a:p>
          <a:p>
            <a:pPr marL="742950" indent="-742950">
              <a:buNone/>
            </a:pPr>
            <a:r>
              <a:rPr lang="en-US" sz="4000" dirty="0" smtClean="0"/>
              <a:t>	</a:t>
            </a:r>
            <a:r>
              <a:rPr lang="en-US" altLang="zh-CN" sz="4000" dirty="0" err="1" smtClean="0"/>
              <a:t>zuó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tiān</a:t>
            </a:r>
            <a:r>
              <a:rPr lang="en-US" altLang="zh-CN" sz="4000" dirty="0" smtClean="0"/>
              <a:t> </a:t>
            </a:r>
            <a:r>
              <a:rPr lang="id-ID" sz="4000" dirty="0" smtClean="0"/>
              <a:t>xīng</a:t>
            </a:r>
            <a:r>
              <a:rPr lang="en-US" sz="4000" dirty="0" smtClean="0"/>
              <a:t> </a:t>
            </a:r>
            <a:r>
              <a:rPr lang="id-ID" sz="4000" dirty="0" smtClean="0"/>
              <a:t>qī</a:t>
            </a:r>
            <a:r>
              <a:rPr lang="en-US" sz="4000" dirty="0" smtClean="0"/>
              <a:t> </a:t>
            </a:r>
            <a:r>
              <a:rPr lang="id-ID" sz="4000" dirty="0" smtClean="0"/>
              <a:t>yī</a:t>
            </a:r>
            <a:r>
              <a:rPr lang="en-US" sz="4000" dirty="0" smtClean="0"/>
              <a:t>.</a:t>
            </a:r>
            <a:endParaRPr lang="id-ID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928670"/>
            <a:ext cx="8715436" cy="571504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sz="4000" dirty="0" err="1" smtClean="0"/>
              <a:t>Besok</a:t>
            </a:r>
            <a:r>
              <a:rPr lang="en-US" sz="4000" dirty="0" smtClean="0"/>
              <a:t> </a:t>
            </a:r>
            <a:r>
              <a:rPr lang="en-US" sz="4000" dirty="0" err="1" smtClean="0"/>
              <a:t>hari</a:t>
            </a:r>
            <a:r>
              <a:rPr lang="en-US" sz="4000" dirty="0" smtClean="0"/>
              <a:t> </a:t>
            </a:r>
            <a:r>
              <a:rPr lang="en-US" sz="4000" dirty="0" err="1" smtClean="0"/>
              <a:t>apa</a:t>
            </a:r>
            <a:r>
              <a:rPr lang="en-US" sz="4000" dirty="0" smtClean="0"/>
              <a:t> ?</a:t>
            </a:r>
          </a:p>
          <a:p>
            <a:pPr marL="514350" indent="-514350">
              <a:buNone/>
            </a:pPr>
            <a:r>
              <a:rPr lang="en-US" sz="4000" dirty="0" smtClean="0"/>
              <a:t>	</a:t>
            </a:r>
            <a:r>
              <a:rPr lang="zh-CN" altLang="en-US" sz="4000" dirty="0" smtClean="0"/>
              <a:t>明 天 星 期 几 </a:t>
            </a:r>
            <a:r>
              <a:rPr lang="en-US" altLang="zh-CN" sz="4000" dirty="0" smtClean="0"/>
              <a:t>?</a:t>
            </a:r>
          </a:p>
          <a:p>
            <a:pPr marL="514350" indent="-514350">
              <a:buNone/>
            </a:pPr>
            <a:r>
              <a:rPr lang="en-US" sz="4000" dirty="0" smtClean="0"/>
              <a:t>	</a:t>
            </a:r>
            <a:r>
              <a:rPr lang="en-US" altLang="zh-CN" sz="4000" dirty="0" err="1" smtClean="0"/>
              <a:t>míng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tiān</a:t>
            </a:r>
            <a:r>
              <a:rPr lang="en-US" altLang="zh-CN" sz="4000" dirty="0" smtClean="0"/>
              <a:t> </a:t>
            </a:r>
            <a:r>
              <a:rPr lang="id-ID" sz="4000" dirty="0" smtClean="0"/>
              <a:t>xīng</a:t>
            </a:r>
            <a:r>
              <a:rPr lang="en-US" sz="4000" dirty="0" smtClean="0"/>
              <a:t> </a:t>
            </a:r>
            <a:r>
              <a:rPr lang="id-ID" sz="4000" dirty="0" smtClean="0"/>
              <a:t>qī jǐ</a:t>
            </a:r>
            <a:r>
              <a:rPr lang="en-US" sz="4000" dirty="0" smtClean="0"/>
              <a:t> ?</a:t>
            </a:r>
          </a:p>
          <a:p>
            <a:pPr marL="514350" indent="-514350">
              <a:buNone/>
            </a:pPr>
            <a:endParaRPr lang="en-US" sz="4000" dirty="0" smtClean="0"/>
          </a:p>
          <a:p>
            <a:pPr marL="514350" indent="-514350">
              <a:buFont typeface="+mj-lt"/>
              <a:buAutoNum type="arabicPeriod" startAt="6"/>
            </a:pPr>
            <a:r>
              <a:rPr lang="en-US" sz="4000" dirty="0" err="1" smtClean="0"/>
              <a:t>Besok</a:t>
            </a:r>
            <a:r>
              <a:rPr lang="en-US" sz="4000" dirty="0" smtClean="0"/>
              <a:t> </a:t>
            </a:r>
            <a:r>
              <a:rPr lang="en-US" sz="4000" dirty="0" err="1" smtClean="0"/>
              <a:t>hari</a:t>
            </a:r>
            <a:r>
              <a:rPr lang="en-US" sz="4000" dirty="0" smtClean="0"/>
              <a:t> </a:t>
            </a:r>
            <a:r>
              <a:rPr lang="en-US" sz="4000" dirty="0" err="1" smtClean="0"/>
              <a:t>rabu</a:t>
            </a:r>
            <a:r>
              <a:rPr lang="en-US" sz="4000" dirty="0" smtClean="0"/>
              <a:t>.</a:t>
            </a:r>
          </a:p>
          <a:p>
            <a:pPr marL="514350" indent="-514350">
              <a:buNone/>
            </a:pPr>
            <a:r>
              <a:rPr lang="en-US" sz="4000" dirty="0" smtClean="0"/>
              <a:t>	</a:t>
            </a:r>
            <a:r>
              <a:rPr lang="zh-CN" altLang="en-US" sz="4000" dirty="0" smtClean="0"/>
              <a:t>明 天 星 期 三。</a:t>
            </a:r>
            <a:endParaRPr lang="en-US" altLang="zh-CN" sz="4000" dirty="0" smtClean="0"/>
          </a:p>
          <a:p>
            <a:pPr marL="514350" indent="-514350">
              <a:buNone/>
            </a:pPr>
            <a:r>
              <a:rPr lang="en-US" sz="4000" dirty="0" smtClean="0"/>
              <a:t>	</a:t>
            </a:r>
            <a:r>
              <a:rPr lang="en-US" altLang="zh-CN" sz="4000" dirty="0" err="1" smtClean="0"/>
              <a:t>míng</a:t>
            </a:r>
            <a:r>
              <a:rPr lang="en-US" altLang="zh-CN" sz="4000" dirty="0" smtClean="0"/>
              <a:t> </a:t>
            </a:r>
            <a:r>
              <a:rPr lang="en-US" altLang="zh-CN" sz="4000" dirty="0" err="1" smtClean="0"/>
              <a:t>tiān</a:t>
            </a:r>
            <a:r>
              <a:rPr lang="en-US" altLang="zh-CN" sz="4000" dirty="0" smtClean="0"/>
              <a:t> </a:t>
            </a:r>
            <a:r>
              <a:rPr lang="id-ID" sz="4000" dirty="0" smtClean="0"/>
              <a:t>xīng</a:t>
            </a:r>
            <a:r>
              <a:rPr lang="en-US" sz="4000" dirty="0" smtClean="0"/>
              <a:t> </a:t>
            </a:r>
            <a:r>
              <a:rPr lang="id-ID" sz="4000" dirty="0" smtClean="0"/>
              <a:t>qī</a:t>
            </a:r>
            <a:r>
              <a:rPr lang="en-US" sz="4000" dirty="0" smtClean="0"/>
              <a:t> </a:t>
            </a:r>
            <a:r>
              <a:rPr lang="id-ID" sz="4000" dirty="0" smtClean="0"/>
              <a:t>sān</a:t>
            </a:r>
            <a:r>
              <a:rPr lang="en-US" sz="4000" dirty="0" smtClean="0"/>
              <a:t>.</a:t>
            </a:r>
            <a:endParaRPr lang="id-ID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651</TotalTime>
  <Words>143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Bahasa Mandarin  中文 zhōng wén</vt:lpstr>
      <vt:lpstr>Kosakata 生 词 shēng cí</vt:lpstr>
      <vt:lpstr>Slide 3</vt:lpstr>
      <vt:lpstr>Kalimat 句 子 jù zi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Bahasa Mandarin  中文 zhōng wén</dc:title>
  <dc:creator>ASUS</dc:creator>
  <cp:lastModifiedBy>ASUS</cp:lastModifiedBy>
  <cp:revision>58</cp:revision>
  <dcterms:created xsi:type="dcterms:W3CDTF">2020-10-13T11:27:36Z</dcterms:created>
  <dcterms:modified xsi:type="dcterms:W3CDTF">2021-01-06T03:37:04Z</dcterms:modified>
</cp:coreProperties>
</file>