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76" r:id="rId5"/>
    <p:sldId id="271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854696" cy="2643206"/>
          </a:xfrm>
        </p:spPr>
        <p:txBody>
          <a:bodyPr>
            <a:noAutofit/>
          </a:bodyPr>
          <a:lstStyle/>
          <a:p>
            <a:pPr algn="ctr"/>
            <a:r>
              <a:rPr lang="id-ID" altLang="zh-CN" sz="5000" b="1" dirty="0" smtClean="0"/>
              <a:t>Sekarang Bulan Apa ?</a:t>
            </a:r>
          </a:p>
          <a:p>
            <a:pPr algn="ctr"/>
            <a:r>
              <a:rPr lang="zh-CN" altLang="en-US" sz="5000" b="1" dirty="0" smtClean="0"/>
              <a:t>现 在 几 月 </a:t>
            </a:r>
            <a:r>
              <a:rPr lang="en-US" altLang="zh-CN" sz="5000" b="1" dirty="0" smtClean="0"/>
              <a:t>?</a:t>
            </a:r>
          </a:p>
          <a:p>
            <a:pPr algn="ctr"/>
            <a:r>
              <a:rPr lang="en-US" sz="5400" dirty="0" smtClean="0"/>
              <a:t>x</a:t>
            </a:r>
            <a:r>
              <a:rPr lang="id-ID" sz="5400" dirty="0" smtClean="0"/>
              <a:t>iàn</a:t>
            </a:r>
            <a:r>
              <a:rPr lang="en-US" sz="5400" dirty="0" smtClean="0"/>
              <a:t> </a:t>
            </a:r>
            <a:r>
              <a:rPr lang="id-ID" sz="5400" dirty="0" smtClean="0"/>
              <a:t>zài jǐ yuè?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Kosakata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14908"/>
          </a:xfrm>
        </p:spPr>
        <p:txBody>
          <a:bodyPr>
            <a:normAutofit lnSpcReduction="10000"/>
          </a:bodyPr>
          <a:lstStyle/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Januari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一 月 </a:t>
            </a:r>
            <a:r>
              <a:rPr lang="en-US" altLang="zh-CN" sz="4800" dirty="0" smtClean="0"/>
              <a:t>y</a:t>
            </a:r>
            <a:r>
              <a:rPr lang="id-ID" sz="4800" dirty="0" smtClean="0"/>
              <a:t>ī yuè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Februari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二 月 </a:t>
            </a:r>
            <a:r>
              <a:rPr lang="id-ID" sz="4400" dirty="0" smtClean="0"/>
              <a:t>èr yuè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Maret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三 月 </a:t>
            </a:r>
            <a:r>
              <a:rPr lang="id-ID" sz="4400" dirty="0" smtClean="0"/>
              <a:t>sān yuè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smtClean="0"/>
              <a:t>April </a:t>
            </a:r>
            <a:r>
              <a:rPr lang="zh-CN" altLang="en-US" sz="4500" dirty="0" smtClean="0"/>
              <a:t>四 月 </a:t>
            </a:r>
            <a:r>
              <a:rPr lang="id-ID" sz="4400" dirty="0" smtClean="0"/>
              <a:t>sì yuè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smtClean="0"/>
              <a:t>Mei </a:t>
            </a:r>
            <a:r>
              <a:rPr lang="zh-CN" altLang="en-US" sz="4500" dirty="0" smtClean="0"/>
              <a:t>五 月 </a:t>
            </a:r>
            <a:r>
              <a:rPr lang="id-ID" sz="4400" dirty="0" smtClean="0"/>
              <a:t>wǔ yuè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Juni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六 月 </a:t>
            </a:r>
            <a:r>
              <a:rPr lang="id-ID" sz="4400" dirty="0" smtClean="0"/>
              <a:t>liù yuè</a:t>
            </a:r>
            <a:endParaRPr lang="id-ID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Juli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七 月 </a:t>
            </a:r>
            <a:r>
              <a:rPr lang="en-US" altLang="zh-CN" sz="4000" dirty="0" smtClean="0"/>
              <a:t>q</a:t>
            </a:r>
            <a:r>
              <a:rPr lang="id-ID" sz="4000" dirty="0" smtClean="0"/>
              <a:t>ī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Agustus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八 月 </a:t>
            </a:r>
            <a:r>
              <a:rPr lang="id-ID" sz="4000" dirty="0" smtClean="0"/>
              <a:t>bā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smtClean="0"/>
              <a:t>September </a:t>
            </a:r>
            <a:r>
              <a:rPr lang="zh-CN" altLang="en-US" sz="4000" dirty="0" smtClean="0"/>
              <a:t>九 月 </a:t>
            </a:r>
            <a:r>
              <a:rPr lang="id-ID" sz="4000" dirty="0" smtClean="0"/>
              <a:t>jiǔ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Oktober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十 月 </a:t>
            </a:r>
            <a:r>
              <a:rPr lang="id-ID" sz="4000" dirty="0" smtClean="0"/>
              <a:t>shí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smtClean="0"/>
              <a:t>November </a:t>
            </a:r>
            <a:r>
              <a:rPr lang="zh-CN" altLang="en-US" sz="4000" dirty="0" smtClean="0"/>
              <a:t>十 一 月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yī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Desember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十 二 月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èr yuè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Sekarang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现 在 </a:t>
            </a:r>
            <a:r>
              <a:rPr lang="id-ID" sz="4000" dirty="0" smtClean="0"/>
              <a:t>xiàn</a:t>
            </a:r>
            <a:r>
              <a:rPr lang="en-US" sz="4000" dirty="0" smtClean="0"/>
              <a:t> </a:t>
            </a:r>
            <a:r>
              <a:rPr lang="id-ID" sz="4000" dirty="0" smtClean="0"/>
              <a:t>zài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Kapan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什 么 时 候 </a:t>
            </a:r>
            <a:r>
              <a:rPr lang="id-ID" sz="4000" dirty="0" smtClean="0"/>
              <a:t>shén</a:t>
            </a:r>
            <a:r>
              <a:rPr lang="en-US" sz="4000" dirty="0" smtClean="0"/>
              <a:t> </a:t>
            </a:r>
            <a:r>
              <a:rPr lang="id-ID" sz="4000" dirty="0" smtClean="0"/>
              <a:t>me shí</a:t>
            </a:r>
            <a:r>
              <a:rPr lang="en-US" sz="4000" dirty="0" smtClean="0"/>
              <a:t> </a:t>
            </a:r>
            <a:r>
              <a:rPr lang="id-ID" sz="4000" dirty="0" smtClean="0"/>
              <a:t>hòu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Kalimat</a:t>
            </a:r>
            <a:r>
              <a:rPr lang="en-US" altLang="zh-CN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bulan</a:t>
            </a:r>
            <a:r>
              <a:rPr lang="en-US" sz="4000" dirty="0" smtClean="0"/>
              <a:t> </a:t>
            </a:r>
            <a:r>
              <a:rPr lang="en-US" sz="4000" dirty="0" err="1" smtClean="0"/>
              <a:t>berapa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现 在 几 月 </a:t>
            </a:r>
            <a:r>
              <a:rPr lang="en-US" altLang="zh-CN" sz="4000" dirty="0" smtClean="0"/>
              <a:t>?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x</a:t>
            </a:r>
            <a:r>
              <a:rPr lang="id-ID" sz="4000" dirty="0" smtClean="0"/>
              <a:t>iàn</a:t>
            </a:r>
            <a:r>
              <a:rPr lang="en-US" sz="4000" dirty="0" smtClean="0"/>
              <a:t> </a:t>
            </a:r>
            <a:r>
              <a:rPr lang="id-ID" sz="4000" dirty="0" smtClean="0"/>
              <a:t>zài jǐ yuè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bulan</a:t>
            </a:r>
            <a:r>
              <a:rPr lang="en-US" sz="4000" dirty="0" smtClean="0"/>
              <a:t> </a:t>
            </a:r>
            <a:r>
              <a:rPr lang="en-US" sz="4000" dirty="0" err="1" smtClean="0"/>
              <a:t>desember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r>
              <a:rPr lang="zh-CN" altLang="en-US" sz="4000" dirty="0" smtClean="0"/>
              <a:t>现 在 十 二 月。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x</a:t>
            </a:r>
            <a:r>
              <a:rPr lang="id-ID" sz="4000" dirty="0" smtClean="0"/>
              <a:t>iàn</a:t>
            </a:r>
            <a:r>
              <a:rPr lang="en-US" sz="4000" dirty="0" smtClean="0"/>
              <a:t> </a:t>
            </a:r>
            <a:r>
              <a:rPr lang="id-ID" sz="4000" dirty="0" smtClean="0"/>
              <a:t>zài shí</a:t>
            </a:r>
            <a:r>
              <a:rPr lang="en-US" sz="4000" dirty="0" smtClean="0"/>
              <a:t> </a:t>
            </a:r>
            <a:r>
              <a:rPr lang="id-ID" sz="4000" dirty="0" smtClean="0"/>
              <a:t>èr yuè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endParaRPr lang="id-ID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72164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err="1" smtClean="0"/>
              <a:t>Kapan</a:t>
            </a:r>
            <a:r>
              <a:rPr lang="en-US" sz="4000" dirty="0" smtClean="0"/>
              <a:t> </a:t>
            </a:r>
            <a:r>
              <a:rPr lang="en-US" sz="4000" dirty="0" err="1" smtClean="0"/>
              <a:t>kamu</a:t>
            </a:r>
            <a:r>
              <a:rPr lang="en-US" sz="4000" dirty="0" smtClean="0"/>
              <a:t> </a:t>
            </a:r>
            <a:r>
              <a:rPr lang="en-US" sz="4000" dirty="0" err="1" smtClean="0"/>
              <a:t>pergi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 </a:t>
            </a:r>
            <a:r>
              <a:rPr lang="en-US" sz="4000" dirty="0" err="1" smtClean="0"/>
              <a:t>Tiongkok</a:t>
            </a:r>
            <a:r>
              <a:rPr lang="en-US" sz="4000" dirty="0" smtClean="0"/>
              <a:t> 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什 么 时 候 去 中 国 </a:t>
            </a:r>
            <a:r>
              <a:rPr lang="en-US" altLang="zh-CN" sz="4000" dirty="0" smtClean="0"/>
              <a:t>?</a:t>
            </a:r>
          </a:p>
          <a:p>
            <a:pPr marL="742950" indent="-742950">
              <a:buNone/>
            </a:pPr>
            <a:r>
              <a:rPr lang="en-US" sz="4000" dirty="0" smtClean="0"/>
              <a:t>	n</a:t>
            </a:r>
            <a:r>
              <a:rPr lang="id-ID" sz="4000" dirty="0" smtClean="0"/>
              <a:t>ǐ shén</a:t>
            </a:r>
            <a:r>
              <a:rPr lang="en-US" sz="4000" dirty="0" smtClean="0"/>
              <a:t> </a:t>
            </a:r>
            <a:r>
              <a:rPr lang="id-ID" sz="4000" dirty="0" smtClean="0"/>
              <a:t>me shí</a:t>
            </a:r>
            <a:r>
              <a:rPr lang="en-US" sz="4000" dirty="0" smtClean="0"/>
              <a:t> </a:t>
            </a:r>
            <a:r>
              <a:rPr lang="id-ID" sz="4000" dirty="0" smtClean="0"/>
              <a:t>hòu qù zhōng</a:t>
            </a:r>
            <a:r>
              <a:rPr lang="en-US" sz="4000" dirty="0" smtClean="0"/>
              <a:t> </a:t>
            </a:r>
            <a:r>
              <a:rPr lang="id-ID" sz="4000" dirty="0" smtClean="0"/>
              <a:t>guó? 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bulan</a:t>
            </a:r>
            <a:r>
              <a:rPr lang="en-US" sz="4000" dirty="0" smtClean="0"/>
              <a:t> </a:t>
            </a:r>
            <a:r>
              <a:rPr lang="en-US" sz="4000" dirty="0" err="1" smtClean="0"/>
              <a:t>maret</a:t>
            </a:r>
            <a:r>
              <a:rPr lang="en-US" sz="4000" dirty="0" smtClean="0"/>
              <a:t> </a:t>
            </a:r>
            <a:r>
              <a:rPr lang="en-US" sz="4000" dirty="0" err="1" smtClean="0"/>
              <a:t>pergi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 </a:t>
            </a:r>
            <a:r>
              <a:rPr lang="en-US" sz="4000" dirty="0" err="1" smtClean="0"/>
              <a:t>Tiongkok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三 月 去 中 国。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w</a:t>
            </a:r>
            <a:r>
              <a:rPr lang="id-ID" sz="4000" dirty="0" smtClean="0"/>
              <a:t>ǒ sān yuè qù zhōng</a:t>
            </a:r>
            <a:r>
              <a:rPr lang="en-US" sz="4000" dirty="0" smtClean="0"/>
              <a:t> </a:t>
            </a:r>
            <a:r>
              <a:rPr lang="id-ID" sz="4000" dirty="0" smtClean="0"/>
              <a:t>guó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675</TotalTime>
  <Words>122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Bahasa Mandarin  中文 zhōng wén</vt:lpstr>
      <vt:lpstr>Kosakata 生 词 shēng cí</vt:lpstr>
      <vt:lpstr>Slide 3</vt:lpstr>
      <vt:lpstr>Kalimat 句 子 jù zi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61</cp:revision>
  <dcterms:created xsi:type="dcterms:W3CDTF">2020-10-13T11:27:36Z</dcterms:created>
  <dcterms:modified xsi:type="dcterms:W3CDTF">2021-01-11T05:16:22Z</dcterms:modified>
</cp:coreProperties>
</file>