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3" r:id="rId2"/>
    <p:sldId id="304" r:id="rId3"/>
    <p:sldId id="306" r:id="rId4"/>
    <p:sldId id="307" r:id="rId5"/>
    <p:sldId id="310" r:id="rId6"/>
    <p:sldId id="308" r:id="rId7"/>
    <p:sldId id="309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5501" autoAdjust="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BC6F-C213-4DCC-9621-7A5D97F41407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AC5C-EB3A-4B43-A088-F7748A52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Mesin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16529"/>
            <a:ext cx="3226468" cy="480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4114800" y="1371600"/>
            <a:ext cx="4777718" cy="1157287"/>
            <a:chOff x="4114800" y="1600200"/>
            <a:chExt cx="4777718" cy="1157287"/>
          </a:xfrm>
        </p:grpSpPr>
        <p:sp>
          <p:nvSpPr>
            <p:cNvPr id="10" name="Rectangle 9"/>
            <p:cNvSpPr/>
            <p:nvPr/>
          </p:nvSpPr>
          <p:spPr>
            <a:xfrm>
              <a:off x="4114800" y="1600200"/>
              <a:ext cx="47777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digunakan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adalah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0" y="2133600"/>
              <a:ext cx="2139041" cy="62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ectangle 11"/>
          <p:cNvSpPr/>
          <p:nvPr/>
        </p:nvSpPr>
        <p:spPr>
          <a:xfrm>
            <a:off x="4114800" y="2743200"/>
            <a:ext cx="464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Efisiensi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termal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sebuah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mesin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diserap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sumber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tinggi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4800" y="4758392"/>
            <a:ext cx="3810402" cy="1376348"/>
            <a:chOff x="4114800" y="4986992"/>
            <a:chExt cx="3810402" cy="1376348"/>
          </a:xfrm>
        </p:grpSpPr>
        <p:sp>
          <p:nvSpPr>
            <p:cNvPr id="13" name="Rectangle 12"/>
            <p:cNvSpPr/>
            <p:nvPr/>
          </p:nvSpPr>
          <p:spPr>
            <a:xfrm>
              <a:off x="4114800" y="4986992"/>
              <a:ext cx="3810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efisiensi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endParaRPr lang="en-US" sz="2400" b="1" dirty="0"/>
            </a:p>
          </p:txBody>
        </p:sp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19600" y="5562600"/>
              <a:ext cx="3124200" cy="800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5105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762000"/>
            <a:ext cx="594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514600"/>
            <a:ext cx="533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3528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7162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7338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733800"/>
            <a:ext cx="4343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46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352800"/>
            <a:ext cx="6477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Kedua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Termodinamika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57200" y="1453515"/>
            <a:ext cx="8305800" cy="2106620"/>
            <a:chOff x="457200" y="1295400"/>
            <a:chExt cx="8305800" cy="2106620"/>
          </a:xfrm>
        </p:grpSpPr>
        <p:sp>
          <p:nvSpPr>
            <p:cNvPr id="17" name="Rectangle 16"/>
            <p:cNvSpPr/>
            <p:nvPr/>
          </p:nvSpPr>
          <p:spPr>
            <a:xfrm>
              <a:off x="457200" y="1832360"/>
              <a:ext cx="8305800" cy="156966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mungkin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untuk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membuat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sebuah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mesin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kalor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bekerja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dalam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siklus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semata-mata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mengubah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energi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diperoleh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sumber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suhu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tertentu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seluruhnya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menjadi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usaha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mekanik</a:t>
              </a:r>
              <a:r>
                <a:rPr lang="en-US" sz="2400" dirty="0" smtClean="0">
                  <a:solidFill>
                    <a:schemeClr val="bg1"/>
                  </a:solidFill>
                </a:rPr>
                <a:t>.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1295400"/>
              <a:ext cx="3886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Formulasi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Kelvin-Planck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4099250"/>
            <a:ext cx="8305800" cy="1768150"/>
            <a:chOff x="457200" y="1295400"/>
            <a:chExt cx="8305800" cy="1768150"/>
          </a:xfrm>
        </p:grpSpPr>
        <p:sp>
          <p:nvSpPr>
            <p:cNvPr id="20" name="Rectangle 19"/>
            <p:cNvSpPr/>
            <p:nvPr/>
          </p:nvSpPr>
          <p:spPr>
            <a:xfrm>
              <a:off x="457200" y="1863221"/>
              <a:ext cx="8305800" cy="120032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mungkin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untuk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membuat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sebuah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mesin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kalor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bekerja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err="1" smtClean="0">
                  <a:solidFill>
                    <a:schemeClr val="bg1"/>
                  </a:solidFill>
                </a:rPr>
                <a:t>dalam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siklus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semata-mata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memindahkan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energi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dingin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ke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.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1295400"/>
              <a:ext cx="3886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Formulasi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Clasius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Siklus</a:t>
            </a:r>
            <a:r>
              <a:rPr lang="en-US" sz="3600" b="1" dirty="0" smtClean="0">
                <a:solidFill>
                  <a:schemeClr val="bg1"/>
                </a:solidFill>
              </a:rPr>
              <a:t> Carnot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199"/>
            <a:ext cx="7010400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Proses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Mesin</a:t>
            </a:r>
            <a:r>
              <a:rPr lang="en-US" sz="3600" b="1" dirty="0" smtClean="0">
                <a:solidFill>
                  <a:schemeClr val="bg1"/>
                </a:solidFill>
              </a:rPr>
              <a:t> Carnot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09330"/>
            <a:ext cx="5391150" cy="346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648200"/>
            <a:ext cx="3733800" cy="72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551402" y="5486401"/>
            <a:ext cx="5544598" cy="1066800"/>
            <a:chOff x="551402" y="5486401"/>
            <a:chExt cx="5544598" cy="1066800"/>
          </a:xfrm>
        </p:grpSpPr>
        <p:sp>
          <p:nvSpPr>
            <p:cNvPr id="7" name="Rectangle 6"/>
            <p:cNvSpPr/>
            <p:nvPr/>
          </p:nvSpPr>
          <p:spPr>
            <a:xfrm>
              <a:off x="551402" y="5648980"/>
              <a:ext cx="34109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Efisiensi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carnot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7200" y="5486401"/>
              <a:ext cx="1828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1"/>
            <a:ext cx="822960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Mesin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Pendingin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263050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= 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+ W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7788"/>
            <a:ext cx="2819400" cy="47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3810000" y="1371600"/>
            <a:ext cx="4038600" cy="1537326"/>
            <a:chOff x="3657600" y="1524000"/>
            <a:chExt cx="4038600" cy="1537326"/>
          </a:xfrm>
        </p:grpSpPr>
        <p:sp>
          <p:nvSpPr>
            <p:cNvPr id="10" name="Rectangle 9"/>
            <p:cNvSpPr/>
            <p:nvPr/>
          </p:nvSpPr>
          <p:spPr>
            <a:xfrm>
              <a:off x="3657600" y="1524000"/>
              <a:ext cx="4038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koefisien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performansi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76800" y="2057400"/>
              <a:ext cx="1585912" cy="1003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999" y="3124200"/>
            <a:ext cx="470952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3810000" y="4262735"/>
            <a:ext cx="4038600" cy="2061865"/>
            <a:chOff x="3810000" y="4262735"/>
            <a:chExt cx="4038600" cy="2061865"/>
          </a:xfrm>
        </p:grpSpPr>
        <p:sp>
          <p:nvSpPr>
            <p:cNvPr id="14" name="Rectangle 13"/>
            <p:cNvSpPr/>
            <p:nvPr/>
          </p:nvSpPr>
          <p:spPr>
            <a:xfrm>
              <a:off x="3810000" y="4262735"/>
              <a:ext cx="4038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Koefisien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performansi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pendingin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Carnot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43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95800" y="5257800"/>
              <a:ext cx="2292824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7467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057400"/>
            <a:ext cx="358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419600"/>
            <a:ext cx="2895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2667</TotalTime>
  <Words>124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CONTOH SOAL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aprizal</cp:lastModifiedBy>
  <cp:revision>438</cp:revision>
  <dcterms:created xsi:type="dcterms:W3CDTF">2012-01-30T07:22:06Z</dcterms:created>
  <dcterms:modified xsi:type="dcterms:W3CDTF">2021-05-07T03:50:04Z</dcterms:modified>
</cp:coreProperties>
</file>