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76" r:id="rId3"/>
    <p:sldId id="277" r:id="rId4"/>
    <p:sldId id="279" r:id="rId5"/>
    <p:sldId id="270" r:id="rId6"/>
    <p:sldId id="285" r:id="rId7"/>
    <p:sldId id="286" r:id="rId8"/>
    <p:sldId id="283" r:id="rId9"/>
    <p:sldId id="287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6774" autoAdjust="0"/>
  </p:normalViewPr>
  <p:slideViewPr>
    <p:cSldViewPr>
      <p:cViewPr>
        <p:scale>
          <a:sx n="70" d="100"/>
          <a:sy n="70" d="100"/>
        </p:scale>
        <p:origin x="-130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21/02/2021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21/02/2021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21/02/2021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21/02/2021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21/02/2021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21/02/2021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21/02/2021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21/02/2021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21/02/2021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21/02/2021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21/02/2021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21/02/2021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71810"/>
            <a:ext cx="7854696" cy="2500330"/>
          </a:xfrm>
        </p:spPr>
        <p:txBody>
          <a:bodyPr>
            <a:normAutofit lnSpcReduction="10000"/>
          </a:bodyPr>
          <a:lstStyle/>
          <a:p>
            <a:pPr algn="ctr"/>
            <a:r>
              <a:rPr lang="id-ID" altLang="zh-CN" sz="5000" b="1" dirty="0" smtClean="0"/>
              <a:t>Musim</a:t>
            </a:r>
          </a:p>
          <a:p>
            <a:pPr algn="ctr"/>
            <a:r>
              <a:rPr lang="zh-CN" altLang="en-US" sz="5000" b="1" dirty="0" smtClean="0"/>
              <a:t>季 节</a:t>
            </a:r>
            <a:endParaRPr lang="en-US" altLang="zh-CN" sz="5000" b="1" dirty="0" smtClean="0"/>
          </a:p>
          <a:p>
            <a:pPr algn="ctr"/>
            <a:r>
              <a:rPr lang="en-US" altLang="zh-CN" sz="5000" dirty="0" err="1" smtClean="0"/>
              <a:t>jì</a:t>
            </a:r>
            <a:r>
              <a:rPr lang="en-US" altLang="zh-CN" sz="5000" dirty="0" smtClean="0"/>
              <a:t> </a:t>
            </a:r>
            <a:r>
              <a:rPr lang="en-US" altLang="zh-CN" sz="5000" dirty="0" err="1" smtClean="0"/>
              <a:t>jié</a:t>
            </a:r>
            <a:r>
              <a:rPr lang="en-US" altLang="zh-CN" sz="5000" dirty="0" smtClean="0"/>
              <a:t> </a:t>
            </a:r>
            <a:endParaRPr lang="id-ID" altLang="zh-CN" sz="50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Kosakata</a:t>
            </a:r>
            <a:r>
              <a:rPr lang="en-US" dirty="0" smtClean="0"/>
              <a:t> </a:t>
            </a:r>
            <a:r>
              <a:rPr lang="zh-CN" altLang="en-US" dirty="0" smtClean="0"/>
              <a:t>生 词 </a:t>
            </a:r>
            <a:r>
              <a:rPr lang="en-US" altLang="zh-CN" dirty="0" err="1" smtClean="0"/>
              <a:t>shēng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cí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143536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Musim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季 节 </a:t>
            </a:r>
            <a:r>
              <a:rPr lang="en-US" altLang="zh-CN" sz="3500" dirty="0" smtClean="0"/>
              <a:t>j</a:t>
            </a:r>
            <a:r>
              <a:rPr lang="id-ID" sz="3500" dirty="0" smtClean="0"/>
              <a:t>ì</a:t>
            </a:r>
            <a:r>
              <a:rPr lang="en-US" sz="3500" dirty="0" smtClean="0"/>
              <a:t> </a:t>
            </a:r>
            <a:r>
              <a:rPr lang="id-ID" sz="3500" dirty="0" smtClean="0"/>
              <a:t>jié </a:t>
            </a:r>
            <a:endParaRPr lang="en-US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Dingin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冷 </a:t>
            </a:r>
            <a:r>
              <a:rPr lang="id-ID" sz="3500" dirty="0" smtClean="0"/>
              <a:t>lěng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Panas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热 </a:t>
            </a:r>
            <a:r>
              <a:rPr lang="id-ID" sz="3500" dirty="0" smtClean="0"/>
              <a:t>rè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Musim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kemarau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旱 季 </a:t>
            </a:r>
            <a:r>
              <a:rPr lang="id-ID" sz="3500" dirty="0" smtClean="0"/>
              <a:t>hàn</a:t>
            </a:r>
            <a:r>
              <a:rPr lang="en-US" sz="3500" dirty="0" smtClean="0"/>
              <a:t> </a:t>
            </a:r>
            <a:r>
              <a:rPr lang="id-ID" sz="3500" dirty="0" smtClean="0"/>
              <a:t>jì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Musim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penghujan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雨 季 </a:t>
            </a:r>
            <a:r>
              <a:rPr lang="id-ID" sz="3500" dirty="0" smtClean="0"/>
              <a:t>yǔ</a:t>
            </a:r>
            <a:r>
              <a:rPr lang="en-US" sz="3500" dirty="0" smtClean="0"/>
              <a:t> </a:t>
            </a:r>
            <a:r>
              <a:rPr lang="id-ID" sz="3500" dirty="0" smtClean="0"/>
              <a:t>jì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Musim</a:t>
            </a:r>
            <a:r>
              <a:rPr lang="en-US" altLang="zh-CN" sz="3500" dirty="0" smtClean="0"/>
              <a:t> semi </a:t>
            </a:r>
            <a:r>
              <a:rPr lang="zh-CN" altLang="en-US" sz="3500" dirty="0" smtClean="0"/>
              <a:t>春 天 </a:t>
            </a:r>
            <a:r>
              <a:rPr lang="id-ID" sz="3500" dirty="0" smtClean="0"/>
              <a:t>chūn</a:t>
            </a:r>
            <a:r>
              <a:rPr lang="en-US" sz="3500" dirty="0" smtClean="0"/>
              <a:t> </a:t>
            </a:r>
            <a:r>
              <a:rPr lang="id-ID" sz="3500" dirty="0" smtClean="0"/>
              <a:t>tiān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Musim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panas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夏 天 </a:t>
            </a:r>
            <a:r>
              <a:rPr lang="id-ID" sz="3500" dirty="0" smtClean="0"/>
              <a:t>xià</a:t>
            </a:r>
            <a:r>
              <a:rPr lang="en-US" sz="3500" dirty="0" smtClean="0"/>
              <a:t> </a:t>
            </a:r>
            <a:r>
              <a:rPr lang="id-ID" sz="3500" dirty="0" smtClean="0"/>
              <a:t>tiān 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/>
            </a:pPr>
            <a:r>
              <a:rPr lang="en-US" altLang="zh-CN" sz="3500" dirty="0" err="1" smtClean="0"/>
              <a:t>Musim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gugur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秋 天 </a:t>
            </a:r>
            <a:r>
              <a:rPr lang="id-ID" sz="3500" dirty="0" smtClean="0"/>
              <a:t>qiū</a:t>
            </a:r>
            <a:r>
              <a:rPr lang="en-US" sz="3500" dirty="0" smtClean="0"/>
              <a:t> </a:t>
            </a:r>
            <a:r>
              <a:rPr lang="id-ID" sz="3500" dirty="0" smtClean="0"/>
              <a:t>tiān</a:t>
            </a:r>
            <a:endParaRPr lang="en-US" altLang="zh-CN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Musim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dingin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冬 天 </a:t>
            </a:r>
            <a:r>
              <a:rPr lang="en-US" altLang="zh-CN" sz="3500" dirty="0" smtClean="0"/>
              <a:t>d</a:t>
            </a:r>
            <a:r>
              <a:rPr lang="id-ID" sz="3500" dirty="0" smtClean="0"/>
              <a:t>ōng</a:t>
            </a:r>
            <a:r>
              <a:rPr lang="en-US" sz="3500" dirty="0" smtClean="0"/>
              <a:t> </a:t>
            </a:r>
            <a:r>
              <a:rPr lang="id-ID" sz="3500" dirty="0" smtClean="0"/>
              <a:t>tiān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Suhu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udara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气 温 </a:t>
            </a:r>
            <a:r>
              <a:rPr lang="id-ID" sz="3500" dirty="0" smtClean="0"/>
              <a:t>qì</a:t>
            </a:r>
            <a:r>
              <a:rPr lang="en-US" sz="3500" dirty="0" smtClean="0"/>
              <a:t> </a:t>
            </a:r>
            <a:r>
              <a:rPr lang="id-ID" sz="3500" dirty="0" smtClean="0"/>
              <a:t>wēn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Suhu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气 度 </a:t>
            </a:r>
            <a:r>
              <a:rPr lang="id-ID" sz="3500" dirty="0" smtClean="0"/>
              <a:t>qì</a:t>
            </a:r>
            <a:r>
              <a:rPr lang="en-US" sz="3500" dirty="0" smtClean="0"/>
              <a:t> </a:t>
            </a:r>
            <a:r>
              <a:rPr lang="id-ID" sz="3500" dirty="0" smtClean="0"/>
              <a:t>dù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Celcius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摄 氏 度 </a:t>
            </a:r>
            <a:r>
              <a:rPr lang="id-ID" sz="3500" dirty="0" smtClean="0"/>
              <a:t>shè</a:t>
            </a:r>
            <a:r>
              <a:rPr lang="en-US" sz="3500" dirty="0" smtClean="0"/>
              <a:t> </a:t>
            </a:r>
            <a:r>
              <a:rPr lang="id-ID" sz="3500" dirty="0" smtClean="0"/>
              <a:t>shì</a:t>
            </a:r>
            <a:r>
              <a:rPr lang="en-US" sz="3500" dirty="0" smtClean="0"/>
              <a:t> </a:t>
            </a:r>
            <a:r>
              <a:rPr lang="id-ID" sz="3500" dirty="0" smtClean="0"/>
              <a:t>dù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smtClean="0"/>
              <a:t>Fahrenheit </a:t>
            </a:r>
            <a:r>
              <a:rPr lang="zh-CN" altLang="en-US" sz="3500" dirty="0" smtClean="0"/>
              <a:t>华 氏 度 </a:t>
            </a:r>
            <a:r>
              <a:rPr lang="id-ID" sz="3500" dirty="0" smtClean="0"/>
              <a:t>huá</a:t>
            </a:r>
            <a:r>
              <a:rPr lang="en-US" sz="3500" dirty="0" smtClean="0"/>
              <a:t> </a:t>
            </a:r>
            <a:r>
              <a:rPr lang="id-ID" sz="3500" dirty="0" smtClean="0"/>
              <a:t>shì</a:t>
            </a:r>
            <a:r>
              <a:rPr lang="en-US" sz="3500" dirty="0" smtClean="0"/>
              <a:t> </a:t>
            </a:r>
            <a:r>
              <a:rPr lang="id-ID" sz="3500" dirty="0" smtClean="0"/>
              <a:t>dù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smtClean="0"/>
              <a:t>2 </a:t>
            </a:r>
            <a:r>
              <a:rPr lang="en-US" altLang="zh-CN" sz="3500" dirty="0" err="1" smtClean="0"/>
              <a:t>musim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两 个 季 节 </a:t>
            </a:r>
            <a:r>
              <a:rPr lang="id-ID" sz="3500" dirty="0" smtClean="0"/>
              <a:t>liǎng gè </a:t>
            </a:r>
            <a:r>
              <a:rPr lang="id-ID" sz="3500" dirty="0" smtClean="0"/>
              <a:t>jì</a:t>
            </a:r>
            <a:r>
              <a:rPr lang="en-US" sz="3500" dirty="0" smtClean="0"/>
              <a:t> </a:t>
            </a:r>
            <a:r>
              <a:rPr lang="id-ID" sz="3500" dirty="0" smtClean="0"/>
              <a:t>jié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smtClean="0"/>
              <a:t>4 </a:t>
            </a:r>
            <a:r>
              <a:rPr lang="en-US" altLang="zh-CN" sz="3500" dirty="0" err="1" smtClean="0"/>
              <a:t>musim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四 个 季 节 </a:t>
            </a:r>
            <a:r>
              <a:rPr lang="id-ID" sz="3500" dirty="0" smtClean="0"/>
              <a:t>sì gè </a:t>
            </a:r>
            <a:r>
              <a:rPr lang="id-ID" sz="3500" dirty="0" smtClean="0"/>
              <a:t>jì</a:t>
            </a:r>
            <a:r>
              <a:rPr lang="en-US" sz="3500" dirty="0" smtClean="0"/>
              <a:t> </a:t>
            </a:r>
            <a:r>
              <a:rPr lang="id-ID" sz="3500" dirty="0" smtClean="0"/>
              <a:t>jié</a:t>
            </a:r>
            <a:endParaRPr lang="en-US" sz="3500" dirty="0" smtClean="0"/>
          </a:p>
          <a:p>
            <a:pPr marL="514350" indent="-514350">
              <a:buFont typeface="+mj-lt"/>
              <a:buAutoNum type="arabicPeriod" startAt="9"/>
            </a:pPr>
            <a:r>
              <a:rPr lang="en-US" altLang="zh-CN" sz="3500" dirty="0" err="1" smtClean="0"/>
              <a:t>Suka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喜 欢 </a:t>
            </a:r>
            <a:r>
              <a:rPr lang="en-US" altLang="zh-CN" sz="3500" dirty="0" err="1" smtClean="0"/>
              <a:t>xǐ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huan</a:t>
            </a:r>
            <a:endParaRPr lang="en-US" altLang="zh-CN" sz="3500" dirty="0" smtClean="0"/>
          </a:p>
          <a:p>
            <a:pPr marL="514350" indent="-514350">
              <a:buNone/>
            </a:pPr>
            <a:endParaRPr lang="en-US" altLang="zh-CN" sz="3500" dirty="0" smtClean="0"/>
          </a:p>
          <a:p>
            <a:pPr marL="514350" indent="-514350">
              <a:buNone/>
            </a:pPr>
            <a:endParaRPr lang="en-US" altLang="zh-CN" sz="3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00108"/>
            <a:ext cx="8715436" cy="5643602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17"/>
            </a:pPr>
            <a:r>
              <a:rPr lang="en-US" altLang="zh-CN" sz="3500" dirty="0" err="1" smtClean="0"/>
              <a:t>Kapan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什 么 时 候 </a:t>
            </a:r>
            <a:r>
              <a:rPr lang="en-US" altLang="zh-CN" sz="3600" dirty="0" smtClean="0"/>
              <a:t>s</a:t>
            </a:r>
            <a:r>
              <a:rPr lang="id-ID" sz="3600" dirty="0" smtClean="0"/>
              <a:t>hén</a:t>
            </a:r>
            <a:r>
              <a:rPr lang="en-US" sz="3600" dirty="0" smtClean="0"/>
              <a:t> </a:t>
            </a:r>
            <a:r>
              <a:rPr lang="id-ID" sz="3600" dirty="0" smtClean="0"/>
              <a:t>me shí</a:t>
            </a:r>
            <a:r>
              <a:rPr lang="en-US" sz="3600" dirty="0" smtClean="0"/>
              <a:t> </a:t>
            </a:r>
            <a:r>
              <a:rPr lang="id-ID" sz="3600" dirty="0" smtClean="0"/>
              <a:t>hòu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500" dirty="0" err="1" smtClean="0"/>
              <a:t>Sekarang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现 在 </a:t>
            </a:r>
            <a:r>
              <a:rPr lang="id-ID" sz="3200" dirty="0" smtClean="0"/>
              <a:t>xiàn</a:t>
            </a:r>
            <a:r>
              <a:rPr lang="en-US" sz="3200" dirty="0" smtClean="0"/>
              <a:t> </a:t>
            </a:r>
            <a:r>
              <a:rPr lang="id-ID" sz="3200" dirty="0" smtClean="0"/>
              <a:t>zài</a:t>
            </a:r>
            <a:endParaRPr lang="en-US" altLang="zh-CN" sz="3500" dirty="0" smtClean="0"/>
          </a:p>
          <a:p>
            <a:pPr marL="514350" indent="-514350">
              <a:buFont typeface="+mj-lt"/>
              <a:buAutoNum type="arabicPeriod" startAt="17"/>
            </a:pPr>
            <a:r>
              <a:rPr lang="en-US" altLang="zh-CN" sz="3500" dirty="0" err="1" smtClean="0"/>
              <a:t>Tidak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sama</a:t>
            </a:r>
            <a:r>
              <a:rPr lang="en-US" altLang="zh-CN" sz="3500" dirty="0" smtClean="0"/>
              <a:t> </a:t>
            </a:r>
            <a:r>
              <a:rPr lang="zh-CN" altLang="en-US" sz="3500" dirty="0" smtClean="0"/>
              <a:t>不 一 样 </a:t>
            </a:r>
            <a:r>
              <a:rPr lang="id-ID" sz="3200" dirty="0" smtClean="0"/>
              <a:t>bù </a:t>
            </a:r>
            <a:r>
              <a:rPr lang="id-ID" sz="3200" dirty="0" smtClean="0"/>
              <a:t>yī</a:t>
            </a:r>
            <a:r>
              <a:rPr lang="en-US" sz="3200" dirty="0" smtClean="0"/>
              <a:t> </a:t>
            </a:r>
            <a:r>
              <a:rPr lang="id-ID" sz="3200" dirty="0" smtClean="0"/>
              <a:t>yàng</a:t>
            </a:r>
            <a:endParaRPr lang="en-US" altLang="zh-CN" sz="3500" dirty="0" smtClean="0"/>
          </a:p>
          <a:p>
            <a:pPr marL="514350" indent="-514350">
              <a:buNone/>
            </a:pPr>
            <a:endParaRPr lang="en-US" altLang="zh-CN" sz="35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775526"/>
            <a:ext cx="8329642" cy="653210"/>
          </a:xfrm>
        </p:spPr>
        <p:txBody>
          <a:bodyPr anchor="t">
            <a:noAutofit/>
          </a:bodyPr>
          <a:lstStyle/>
          <a:p>
            <a:r>
              <a:rPr lang="en-US" sz="4000" b="1" dirty="0" err="1" smtClean="0"/>
              <a:t>Tabel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Bulan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Musim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di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Tiongkok</a:t>
            </a:r>
            <a:endParaRPr lang="id-ID" sz="4000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28596" y="2078036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30650">
                <a:tc>
                  <a:txBody>
                    <a:bodyPr/>
                    <a:lstStyle/>
                    <a:p>
                      <a:r>
                        <a:rPr lang="en-US" sz="3000" dirty="0" err="1" smtClean="0"/>
                        <a:t>Maret</a:t>
                      </a:r>
                      <a:r>
                        <a:rPr lang="en-US" sz="3000" baseline="0" dirty="0" smtClean="0"/>
                        <a:t>, April, Mei</a:t>
                      </a:r>
                      <a:endParaRPr lang="id-ID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3000" dirty="0" err="1" smtClean="0"/>
                        <a:t>Musim</a:t>
                      </a:r>
                      <a:r>
                        <a:rPr lang="en-US" sz="3000" dirty="0" smtClean="0"/>
                        <a:t> semi</a:t>
                      </a:r>
                      <a:r>
                        <a:rPr lang="en-US" sz="3000" baseline="0" dirty="0" smtClean="0"/>
                        <a:t> </a:t>
                      </a:r>
                      <a:r>
                        <a:rPr lang="zh-CN" altLang="en-US" sz="3000" baseline="0" dirty="0" smtClean="0"/>
                        <a:t>春 天</a:t>
                      </a:r>
                      <a:r>
                        <a:rPr lang="id-ID" sz="3000" dirty="0" smtClean="0"/>
                        <a:t>chūn</a:t>
                      </a:r>
                      <a:r>
                        <a:rPr lang="en-US" sz="3000" baseline="0" dirty="0" smtClean="0"/>
                        <a:t> </a:t>
                      </a:r>
                      <a:r>
                        <a:rPr lang="id-ID" sz="3000" dirty="0" smtClean="0"/>
                        <a:t>tiān</a:t>
                      </a:r>
                      <a:endParaRPr lang="en-US" altLang="zh-CN" sz="3000" dirty="0" smtClean="0"/>
                    </a:p>
                  </a:txBody>
                  <a:tcPr/>
                </a:tc>
              </a:tr>
              <a:tr h="730650">
                <a:tc>
                  <a:txBody>
                    <a:bodyPr/>
                    <a:lstStyle/>
                    <a:p>
                      <a:r>
                        <a:rPr lang="en-US" sz="3000" dirty="0" err="1" smtClean="0"/>
                        <a:t>Juni</a:t>
                      </a:r>
                      <a:r>
                        <a:rPr lang="en-US" sz="3000" dirty="0" smtClean="0"/>
                        <a:t>,</a:t>
                      </a:r>
                      <a:r>
                        <a:rPr lang="en-US" sz="3000" baseline="0" dirty="0" smtClean="0"/>
                        <a:t> </a:t>
                      </a:r>
                      <a:r>
                        <a:rPr lang="en-US" sz="3000" baseline="0" dirty="0" err="1" smtClean="0"/>
                        <a:t>Juli</a:t>
                      </a:r>
                      <a:r>
                        <a:rPr lang="en-US" sz="3000" baseline="0" dirty="0" smtClean="0"/>
                        <a:t>, </a:t>
                      </a:r>
                      <a:r>
                        <a:rPr lang="en-US" sz="3000" baseline="0" dirty="0" err="1" smtClean="0"/>
                        <a:t>Agustus</a:t>
                      </a:r>
                      <a:r>
                        <a:rPr lang="en-US" sz="3000" baseline="0" dirty="0" smtClean="0"/>
                        <a:t> </a:t>
                      </a:r>
                      <a:endParaRPr lang="id-ID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/>
                        <a:t>Musim</a:t>
                      </a:r>
                      <a:r>
                        <a:rPr lang="en-US" sz="3000" dirty="0" smtClean="0"/>
                        <a:t> </a:t>
                      </a:r>
                      <a:r>
                        <a:rPr lang="en-US" sz="3000" dirty="0" err="1" smtClean="0"/>
                        <a:t>panas</a:t>
                      </a:r>
                      <a:r>
                        <a:rPr lang="en-US" sz="3000" dirty="0" smtClean="0"/>
                        <a:t> </a:t>
                      </a:r>
                      <a:r>
                        <a:rPr lang="zh-CN" altLang="en-US" sz="3000" dirty="0" smtClean="0"/>
                        <a:t>夏 天 </a:t>
                      </a:r>
                      <a:r>
                        <a:rPr lang="id-ID" sz="3000" dirty="0" smtClean="0"/>
                        <a:t>xià</a:t>
                      </a:r>
                      <a:r>
                        <a:rPr lang="en-US" sz="3000" dirty="0" smtClean="0"/>
                        <a:t> </a:t>
                      </a:r>
                      <a:r>
                        <a:rPr lang="id-ID" sz="3000" dirty="0" smtClean="0"/>
                        <a:t>tiān</a:t>
                      </a:r>
                      <a:endParaRPr lang="id-ID" sz="3000" dirty="0"/>
                    </a:p>
                  </a:txBody>
                  <a:tcPr/>
                </a:tc>
              </a:tr>
              <a:tr h="730650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September, </a:t>
                      </a:r>
                      <a:r>
                        <a:rPr lang="en-US" sz="3000" dirty="0" err="1" smtClean="0"/>
                        <a:t>Oktober</a:t>
                      </a:r>
                      <a:r>
                        <a:rPr lang="en-US" sz="3000" dirty="0" smtClean="0"/>
                        <a:t>, November</a:t>
                      </a:r>
                      <a:endParaRPr lang="id-ID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 err="1" smtClean="0"/>
                        <a:t>Musim</a:t>
                      </a:r>
                      <a:r>
                        <a:rPr lang="en-US" sz="3000" dirty="0" smtClean="0"/>
                        <a:t> </a:t>
                      </a:r>
                      <a:r>
                        <a:rPr lang="en-US" sz="3000" dirty="0" err="1" smtClean="0"/>
                        <a:t>gugur</a:t>
                      </a:r>
                      <a:r>
                        <a:rPr lang="en-US" sz="3000" dirty="0" smtClean="0"/>
                        <a:t> </a:t>
                      </a:r>
                      <a:r>
                        <a:rPr lang="zh-CN" altLang="en-US" sz="3000" dirty="0" smtClean="0"/>
                        <a:t>秋 天 </a:t>
                      </a:r>
                      <a:r>
                        <a:rPr lang="id-ID" sz="3000" dirty="0" smtClean="0"/>
                        <a:t>qiū</a:t>
                      </a:r>
                      <a:r>
                        <a:rPr lang="en-US" sz="3000" dirty="0" smtClean="0"/>
                        <a:t> </a:t>
                      </a:r>
                      <a:r>
                        <a:rPr lang="id-ID" sz="3000" dirty="0" smtClean="0"/>
                        <a:t>tiān</a:t>
                      </a:r>
                      <a:endParaRPr lang="en-US" altLang="zh-CN" sz="3000" dirty="0" smtClean="0"/>
                    </a:p>
                  </a:txBody>
                  <a:tcPr/>
                </a:tc>
              </a:tr>
              <a:tr h="730650">
                <a:tc>
                  <a:txBody>
                    <a:bodyPr/>
                    <a:lstStyle/>
                    <a:p>
                      <a:r>
                        <a:rPr lang="en-US" sz="3000" dirty="0" err="1" smtClean="0"/>
                        <a:t>Desember</a:t>
                      </a:r>
                      <a:r>
                        <a:rPr lang="en-US" sz="3000" dirty="0" smtClean="0"/>
                        <a:t>, </a:t>
                      </a:r>
                      <a:r>
                        <a:rPr lang="en-US" sz="3000" dirty="0" err="1" smtClean="0"/>
                        <a:t>Januari</a:t>
                      </a:r>
                      <a:r>
                        <a:rPr lang="en-US" sz="3000" dirty="0" smtClean="0"/>
                        <a:t>, </a:t>
                      </a:r>
                      <a:r>
                        <a:rPr lang="en-US" sz="3000" dirty="0" err="1" smtClean="0"/>
                        <a:t>Februari</a:t>
                      </a:r>
                      <a:endParaRPr lang="id-ID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/>
                        <a:t>Musim</a:t>
                      </a:r>
                      <a:r>
                        <a:rPr lang="en-US" sz="3000" dirty="0" smtClean="0"/>
                        <a:t> </a:t>
                      </a:r>
                      <a:r>
                        <a:rPr lang="en-US" sz="3000" dirty="0" err="1" smtClean="0"/>
                        <a:t>dingin</a:t>
                      </a:r>
                      <a:r>
                        <a:rPr lang="en-US" sz="3000" dirty="0" smtClean="0"/>
                        <a:t> </a:t>
                      </a:r>
                      <a:r>
                        <a:rPr lang="zh-CN" altLang="en-US" sz="3000" dirty="0" smtClean="0"/>
                        <a:t>冬 天 </a:t>
                      </a:r>
                      <a:r>
                        <a:rPr lang="en-US" altLang="zh-CN" sz="3000" dirty="0" smtClean="0"/>
                        <a:t>d</a:t>
                      </a:r>
                      <a:r>
                        <a:rPr lang="id-ID" sz="3000" dirty="0" smtClean="0"/>
                        <a:t>ōng</a:t>
                      </a:r>
                      <a:r>
                        <a:rPr lang="en-US" sz="3000" dirty="0" smtClean="0"/>
                        <a:t> </a:t>
                      </a:r>
                      <a:r>
                        <a:rPr lang="id-ID" sz="3000" dirty="0" smtClean="0"/>
                        <a:t>tiān</a:t>
                      </a:r>
                      <a:endParaRPr lang="id-ID" sz="3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4104"/>
          </a:xfrm>
        </p:spPr>
        <p:txBody>
          <a:bodyPr>
            <a:noAutofit/>
          </a:bodyPr>
          <a:lstStyle/>
          <a:p>
            <a:r>
              <a:rPr lang="en-US" sz="4000" b="1" dirty="0" err="1" smtClean="0"/>
              <a:t>Tabel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Bulan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dan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Musim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di</a:t>
            </a:r>
            <a:r>
              <a:rPr lang="en-US" sz="4000" b="1" dirty="0" smtClean="0"/>
              <a:t> </a:t>
            </a:r>
            <a:r>
              <a:rPr lang="en-US" sz="4000" b="1" dirty="0" smtClean="0"/>
              <a:t>Indonesia</a:t>
            </a:r>
            <a:endParaRPr lang="id-ID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57158" y="1785926"/>
          <a:ext cx="7929618" cy="289179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98072"/>
                <a:gridCol w="4631546"/>
              </a:tblGrid>
              <a:tr h="1428754">
                <a:tc>
                  <a:txBody>
                    <a:bodyPr/>
                    <a:lstStyle/>
                    <a:p>
                      <a:r>
                        <a:rPr lang="en-US" sz="3000" dirty="0" err="1" smtClean="0"/>
                        <a:t>Oktober</a:t>
                      </a:r>
                      <a:r>
                        <a:rPr lang="en-US" sz="3000" dirty="0" smtClean="0"/>
                        <a:t> –April </a:t>
                      </a:r>
                      <a:endParaRPr lang="id-ID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3000" dirty="0" err="1" smtClean="0"/>
                        <a:t>Musim</a:t>
                      </a:r>
                      <a:r>
                        <a:rPr lang="en-US" sz="3000" dirty="0" smtClean="0"/>
                        <a:t> </a:t>
                      </a:r>
                      <a:r>
                        <a:rPr lang="en-US" sz="3000" dirty="0" err="1" smtClean="0"/>
                        <a:t>penghujan</a:t>
                      </a:r>
                      <a:r>
                        <a:rPr lang="en-US" sz="3000" dirty="0" smtClean="0"/>
                        <a:t> </a:t>
                      </a:r>
                      <a:r>
                        <a:rPr lang="zh-CN" altLang="en-US" sz="3000" dirty="0" smtClean="0"/>
                        <a:t>雨 季 </a:t>
                      </a:r>
                      <a:r>
                        <a:rPr lang="id-ID" sz="3000" dirty="0" smtClean="0"/>
                        <a:t>yǔ</a:t>
                      </a:r>
                      <a:r>
                        <a:rPr lang="en-US" sz="3000" dirty="0" smtClean="0"/>
                        <a:t> </a:t>
                      </a:r>
                      <a:r>
                        <a:rPr lang="id-ID" sz="3000" dirty="0" smtClean="0"/>
                        <a:t>jì</a:t>
                      </a:r>
                      <a:endParaRPr lang="en-US" altLang="zh-CN" sz="3000" dirty="0" smtClean="0"/>
                    </a:p>
                    <a:p>
                      <a:endParaRPr lang="id-ID" sz="3000" dirty="0"/>
                    </a:p>
                  </a:txBody>
                  <a:tcPr/>
                </a:tc>
              </a:tr>
              <a:tr h="1428754">
                <a:tc>
                  <a:txBody>
                    <a:bodyPr/>
                    <a:lstStyle/>
                    <a:p>
                      <a:r>
                        <a:rPr lang="en-US" sz="3000" dirty="0" smtClean="0"/>
                        <a:t>April</a:t>
                      </a:r>
                      <a:r>
                        <a:rPr lang="en-US" sz="3000" baseline="0" dirty="0" smtClean="0"/>
                        <a:t> – </a:t>
                      </a:r>
                      <a:r>
                        <a:rPr lang="en-US" sz="3000" baseline="0" dirty="0" err="1" smtClean="0"/>
                        <a:t>Oktober</a:t>
                      </a:r>
                      <a:r>
                        <a:rPr lang="en-US" sz="3000" baseline="0" dirty="0" smtClean="0"/>
                        <a:t> </a:t>
                      </a:r>
                      <a:endParaRPr lang="id-ID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err="1" smtClean="0"/>
                        <a:t>Musim</a:t>
                      </a:r>
                      <a:r>
                        <a:rPr lang="en-US" sz="3000" dirty="0" smtClean="0"/>
                        <a:t> </a:t>
                      </a:r>
                      <a:r>
                        <a:rPr lang="en-US" sz="3000" dirty="0" err="1" smtClean="0"/>
                        <a:t>kemarau</a:t>
                      </a:r>
                      <a:r>
                        <a:rPr lang="en-US" sz="3000" baseline="0" dirty="0" smtClean="0"/>
                        <a:t> </a:t>
                      </a:r>
                      <a:r>
                        <a:rPr lang="zh-CN" altLang="en-US" sz="3000" baseline="0" dirty="0" smtClean="0"/>
                        <a:t>旱 季 </a:t>
                      </a:r>
                      <a:r>
                        <a:rPr lang="id-ID" sz="3000" dirty="0" smtClean="0"/>
                        <a:t>hàn</a:t>
                      </a:r>
                      <a:r>
                        <a:rPr lang="en-US" sz="3000" dirty="0" smtClean="0"/>
                        <a:t> </a:t>
                      </a:r>
                      <a:r>
                        <a:rPr lang="id-ID" sz="3000" dirty="0" smtClean="0"/>
                        <a:t>jì</a:t>
                      </a:r>
                      <a:endParaRPr lang="id-ID" sz="3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Kalimat</a:t>
            </a:r>
            <a:r>
              <a:rPr lang="en-US" dirty="0" smtClean="0"/>
              <a:t> </a:t>
            </a:r>
            <a:r>
              <a:rPr lang="zh-CN" altLang="en-US" dirty="0" smtClean="0"/>
              <a:t>句 子 </a:t>
            </a:r>
            <a:r>
              <a:rPr lang="en-US" altLang="zh-CN" dirty="0" err="1" smtClean="0"/>
              <a:t>jù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zi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500174"/>
            <a:ext cx="8715436" cy="507209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500" dirty="0" err="1" smtClean="0"/>
              <a:t>Musim</a:t>
            </a:r>
            <a:r>
              <a:rPr lang="en-US" sz="3500" dirty="0" smtClean="0"/>
              <a:t> </a:t>
            </a:r>
            <a:r>
              <a:rPr lang="en-US" sz="3500" dirty="0" err="1" smtClean="0"/>
              <a:t>apa</a:t>
            </a:r>
            <a:r>
              <a:rPr lang="en-US" sz="3500" dirty="0" smtClean="0"/>
              <a:t> </a:t>
            </a:r>
            <a:r>
              <a:rPr lang="en-US" sz="3500" dirty="0" err="1" smtClean="0"/>
              <a:t>sekarang</a:t>
            </a:r>
            <a:r>
              <a:rPr lang="en-US" sz="3500" dirty="0" smtClean="0"/>
              <a:t> ?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现 在 是 什 么 季 节 </a:t>
            </a:r>
            <a:r>
              <a:rPr lang="en-US" altLang="zh-CN" sz="3500" dirty="0" smtClean="0"/>
              <a:t>?</a:t>
            </a:r>
          </a:p>
          <a:p>
            <a:pPr marL="514350" indent="-514350">
              <a:buNone/>
            </a:pPr>
            <a:r>
              <a:rPr lang="en-US" sz="3500" dirty="0" smtClean="0"/>
              <a:t>	x</a:t>
            </a:r>
            <a:r>
              <a:rPr lang="id-ID" sz="3500" dirty="0" smtClean="0"/>
              <a:t>iàn</a:t>
            </a:r>
            <a:r>
              <a:rPr lang="en-US" sz="3500" dirty="0" smtClean="0"/>
              <a:t> </a:t>
            </a:r>
            <a:r>
              <a:rPr lang="id-ID" sz="3500" dirty="0" smtClean="0"/>
              <a:t>zài </a:t>
            </a:r>
            <a:r>
              <a:rPr lang="id-ID" sz="3500" dirty="0" smtClean="0"/>
              <a:t>shì </a:t>
            </a:r>
            <a:r>
              <a:rPr lang="id-ID" sz="3500" dirty="0" smtClean="0"/>
              <a:t>shén</a:t>
            </a:r>
            <a:r>
              <a:rPr lang="en-US" sz="3500" dirty="0" smtClean="0"/>
              <a:t> </a:t>
            </a:r>
            <a:r>
              <a:rPr lang="id-ID" sz="3500" dirty="0" smtClean="0"/>
              <a:t>me jì</a:t>
            </a:r>
            <a:r>
              <a:rPr lang="en-US" sz="3500" dirty="0" smtClean="0"/>
              <a:t> </a:t>
            </a:r>
            <a:r>
              <a:rPr lang="id-ID" sz="3500" dirty="0" smtClean="0"/>
              <a:t>jié</a:t>
            </a:r>
            <a:r>
              <a:rPr lang="en-US" sz="3500" dirty="0" smtClean="0"/>
              <a:t> </a:t>
            </a:r>
            <a:r>
              <a:rPr lang="id-ID" sz="3500" dirty="0" smtClean="0"/>
              <a:t>? </a:t>
            </a:r>
            <a:endParaRPr lang="en-US" sz="3500" dirty="0" smtClean="0"/>
          </a:p>
          <a:p>
            <a:pPr marL="514350" indent="-514350">
              <a:buNone/>
            </a:pPr>
            <a:endParaRPr lang="en-US" sz="35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sz="3500" dirty="0" err="1" smtClean="0"/>
              <a:t>Sekarang</a:t>
            </a:r>
            <a:r>
              <a:rPr lang="en-US" sz="3500" dirty="0" smtClean="0"/>
              <a:t> </a:t>
            </a:r>
            <a:r>
              <a:rPr lang="en-US" sz="3500" dirty="0" err="1" smtClean="0"/>
              <a:t>musim</a:t>
            </a:r>
            <a:r>
              <a:rPr lang="en-US" sz="3500" dirty="0" smtClean="0"/>
              <a:t> </a:t>
            </a:r>
            <a:r>
              <a:rPr lang="en-US" sz="3500" dirty="0" err="1" smtClean="0"/>
              <a:t>kemarau</a:t>
            </a:r>
            <a:r>
              <a:rPr lang="en-US" sz="3500" dirty="0" smtClean="0"/>
              <a:t>.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现 在 是 旱 季。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sz="3500" dirty="0" smtClean="0"/>
              <a:t>	x</a:t>
            </a:r>
            <a:r>
              <a:rPr lang="id-ID" sz="3500" dirty="0" smtClean="0"/>
              <a:t>iàn</a:t>
            </a:r>
            <a:r>
              <a:rPr lang="en-US" sz="3500" dirty="0" smtClean="0"/>
              <a:t> </a:t>
            </a:r>
            <a:r>
              <a:rPr lang="id-ID" sz="3500" dirty="0" smtClean="0"/>
              <a:t>zài </a:t>
            </a:r>
            <a:r>
              <a:rPr lang="id-ID" sz="3500" dirty="0" smtClean="0"/>
              <a:t>shì </a:t>
            </a:r>
            <a:r>
              <a:rPr lang="id-ID" sz="3500" dirty="0" smtClean="0"/>
              <a:t>hàn</a:t>
            </a:r>
            <a:r>
              <a:rPr lang="en-US" sz="3500" dirty="0" smtClean="0"/>
              <a:t> </a:t>
            </a:r>
            <a:r>
              <a:rPr lang="id-ID" sz="3500" dirty="0" smtClean="0"/>
              <a:t>jì</a:t>
            </a:r>
            <a:endParaRPr lang="en-US" sz="3500" dirty="0" smtClean="0"/>
          </a:p>
          <a:p>
            <a:pPr marL="514350" indent="-514350">
              <a:buNone/>
            </a:pPr>
            <a:endParaRPr lang="id-ID" sz="3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500" dirty="0" err="1" smtClean="0"/>
              <a:t>Musim</a:t>
            </a:r>
            <a:r>
              <a:rPr lang="en-US" sz="3500" dirty="0" smtClean="0"/>
              <a:t> </a:t>
            </a:r>
            <a:r>
              <a:rPr lang="en-US" sz="3500" dirty="0" err="1" smtClean="0"/>
              <a:t>apa</a:t>
            </a:r>
            <a:r>
              <a:rPr lang="en-US" sz="3500" dirty="0" smtClean="0"/>
              <a:t> </a:t>
            </a:r>
            <a:r>
              <a:rPr lang="en-US" sz="3500" dirty="0" err="1" smtClean="0"/>
              <a:t>sekarang</a:t>
            </a:r>
            <a:r>
              <a:rPr lang="en-US" sz="3500" dirty="0" smtClean="0"/>
              <a:t> </a:t>
            </a:r>
            <a:r>
              <a:rPr lang="en-US" sz="3500" dirty="0" err="1" smtClean="0"/>
              <a:t>di</a:t>
            </a:r>
            <a:r>
              <a:rPr lang="en-US" sz="3500" dirty="0" smtClean="0"/>
              <a:t> </a:t>
            </a:r>
            <a:r>
              <a:rPr lang="en-US" sz="3500" dirty="0" err="1" smtClean="0"/>
              <a:t>kotamu</a:t>
            </a:r>
            <a:r>
              <a:rPr lang="en-US" sz="3500" dirty="0" smtClean="0"/>
              <a:t> ?</a:t>
            </a:r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zh-CN" altLang="en-US" sz="3500" dirty="0" smtClean="0"/>
              <a:t>在 你 的 市 现 在 是 什 么 季 节 </a:t>
            </a:r>
            <a:r>
              <a:rPr lang="en-US" altLang="zh-CN" sz="3500" dirty="0" smtClean="0"/>
              <a:t>?</a:t>
            </a:r>
          </a:p>
          <a:p>
            <a:pPr marL="514350" indent="-514350">
              <a:buNone/>
            </a:pPr>
            <a:r>
              <a:rPr lang="en-US" altLang="zh-CN" sz="3500" dirty="0" smtClean="0"/>
              <a:t>	z</a:t>
            </a:r>
            <a:r>
              <a:rPr lang="id-ID" sz="3500" dirty="0" smtClean="0"/>
              <a:t>ài </a:t>
            </a:r>
            <a:r>
              <a:rPr lang="id-ID" sz="3500" dirty="0" smtClean="0"/>
              <a:t>nǐ de shì </a:t>
            </a:r>
            <a:r>
              <a:rPr lang="id-ID" sz="3500" dirty="0" smtClean="0"/>
              <a:t>xiàn</a:t>
            </a:r>
            <a:r>
              <a:rPr lang="en-US" sz="3500" dirty="0" smtClean="0"/>
              <a:t> </a:t>
            </a:r>
            <a:r>
              <a:rPr lang="id-ID" sz="3500" dirty="0" smtClean="0"/>
              <a:t>zài </a:t>
            </a:r>
            <a:r>
              <a:rPr lang="id-ID" sz="3500" dirty="0" smtClean="0"/>
              <a:t>shì </a:t>
            </a:r>
            <a:r>
              <a:rPr lang="id-ID" sz="3500" dirty="0" smtClean="0"/>
              <a:t>shén</a:t>
            </a:r>
            <a:r>
              <a:rPr lang="en-US" sz="3500" dirty="0" smtClean="0"/>
              <a:t> </a:t>
            </a:r>
            <a:r>
              <a:rPr lang="id-ID" sz="3500" dirty="0" smtClean="0"/>
              <a:t>me jì</a:t>
            </a:r>
            <a:r>
              <a:rPr lang="en-US" sz="3500" dirty="0" smtClean="0"/>
              <a:t> </a:t>
            </a:r>
            <a:r>
              <a:rPr lang="id-ID" sz="3500" dirty="0" smtClean="0"/>
              <a:t>jié</a:t>
            </a:r>
            <a:r>
              <a:rPr lang="en-US" sz="3500" dirty="0" smtClean="0"/>
              <a:t> </a:t>
            </a:r>
            <a:r>
              <a:rPr lang="id-ID" sz="3500" dirty="0" smtClean="0"/>
              <a:t>? </a:t>
            </a:r>
            <a:endParaRPr lang="en-US" sz="3500" dirty="0" smtClean="0"/>
          </a:p>
          <a:p>
            <a:pPr marL="514350" indent="-514350">
              <a:buNone/>
            </a:pPr>
            <a:endParaRPr lang="en-US" altLang="zh-CN" sz="3500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altLang="zh-CN" sz="3500" dirty="0" err="1" smtClean="0"/>
              <a:t>Sekarang</a:t>
            </a:r>
            <a:r>
              <a:rPr lang="en-US" altLang="zh-CN" sz="3500" dirty="0" smtClean="0"/>
              <a:t> </a:t>
            </a:r>
            <a:r>
              <a:rPr lang="en-US" altLang="zh-CN" sz="3500" dirty="0" err="1" smtClean="0"/>
              <a:t>musim</a:t>
            </a:r>
            <a:r>
              <a:rPr lang="en-US" altLang="zh-CN" sz="3500" dirty="0" smtClean="0"/>
              <a:t> semi.</a:t>
            </a:r>
          </a:p>
          <a:p>
            <a:pPr marL="514350" indent="-514350">
              <a:buNone/>
            </a:pPr>
            <a:r>
              <a:rPr lang="en-US" altLang="zh-CN" sz="3500" dirty="0" smtClean="0"/>
              <a:t>	</a:t>
            </a:r>
            <a:r>
              <a:rPr lang="zh-CN" altLang="en-US" sz="3500" dirty="0" smtClean="0"/>
              <a:t>现 在 是 春 天。</a:t>
            </a:r>
            <a:endParaRPr lang="en-US" altLang="zh-CN" sz="3500" dirty="0" smtClean="0"/>
          </a:p>
          <a:p>
            <a:pPr marL="514350" indent="-514350">
              <a:buNone/>
            </a:pPr>
            <a:r>
              <a:rPr lang="en-US" sz="3500" dirty="0" smtClean="0"/>
              <a:t>	</a:t>
            </a:r>
            <a:r>
              <a:rPr lang="en-US" sz="3500" dirty="0" smtClean="0"/>
              <a:t>x</a:t>
            </a:r>
            <a:r>
              <a:rPr lang="id-ID" sz="3500" dirty="0" smtClean="0"/>
              <a:t>iàn</a:t>
            </a:r>
            <a:r>
              <a:rPr lang="en-US" sz="3500" dirty="0" smtClean="0"/>
              <a:t> </a:t>
            </a:r>
            <a:r>
              <a:rPr lang="id-ID" sz="3500" dirty="0" smtClean="0"/>
              <a:t>zài </a:t>
            </a:r>
            <a:r>
              <a:rPr lang="id-ID" sz="3500" dirty="0" smtClean="0"/>
              <a:t>shì </a:t>
            </a:r>
            <a:r>
              <a:rPr lang="id-ID" sz="3500" dirty="0" smtClean="0"/>
              <a:t>chūn</a:t>
            </a:r>
            <a:r>
              <a:rPr lang="en-US" sz="3500" dirty="0" smtClean="0"/>
              <a:t> </a:t>
            </a:r>
            <a:r>
              <a:rPr lang="id-ID" sz="3500" dirty="0" smtClean="0"/>
              <a:t>tiān</a:t>
            </a:r>
            <a:r>
              <a:rPr lang="id-ID" sz="3500" dirty="0" smtClean="0"/>
              <a:t>.</a:t>
            </a:r>
            <a:endParaRPr lang="en-US" altLang="zh-CN" sz="3500" dirty="0" smtClean="0"/>
          </a:p>
          <a:p>
            <a:pPr marL="514350" indent="-514350">
              <a:buNone/>
            </a:pPr>
            <a:endParaRPr lang="id-ID" sz="3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643998" cy="57150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3300" dirty="0" err="1" smtClean="0"/>
              <a:t>Musim</a:t>
            </a:r>
            <a:r>
              <a:rPr lang="en-US" sz="3300" dirty="0" smtClean="0"/>
              <a:t> </a:t>
            </a:r>
            <a:r>
              <a:rPr lang="en-US" sz="3300" dirty="0" err="1" smtClean="0"/>
              <a:t>apa</a:t>
            </a:r>
            <a:r>
              <a:rPr lang="en-US" sz="3300" dirty="0" smtClean="0"/>
              <a:t> </a:t>
            </a:r>
            <a:r>
              <a:rPr lang="en-US" sz="3300" dirty="0" err="1" smtClean="0"/>
              <a:t>sekarang</a:t>
            </a:r>
            <a:r>
              <a:rPr lang="en-US" sz="3300" dirty="0" smtClean="0"/>
              <a:t> </a:t>
            </a:r>
            <a:r>
              <a:rPr lang="en-US" sz="3300" dirty="0" err="1" smtClean="0"/>
              <a:t>di</a:t>
            </a:r>
            <a:r>
              <a:rPr lang="en-US" sz="3300" dirty="0" smtClean="0"/>
              <a:t> </a:t>
            </a:r>
            <a:r>
              <a:rPr lang="en-US" sz="3300" dirty="0" err="1" smtClean="0"/>
              <a:t>negaramu</a:t>
            </a:r>
            <a:r>
              <a:rPr lang="en-US" sz="3300" dirty="0" smtClean="0"/>
              <a:t> ?</a:t>
            </a:r>
          </a:p>
          <a:p>
            <a:pPr marL="514350" indent="-514350">
              <a:buNone/>
            </a:pPr>
            <a:r>
              <a:rPr lang="en-US" sz="3300" dirty="0" smtClean="0"/>
              <a:t>	</a:t>
            </a:r>
            <a:r>
              <a:rPr lang="zh-CN" altLang="en-US" sz="3300" dirty="0" smtClean="0"/>
              <a:t>在 你 的 国 际 现 在 是 什 么 季 节 </a:t>
            </a:r>
            <a:r>
              <a:rPr lang="en-US" altLang="zh-CN" sz="3300" dirty="0" smtClean="0"/>
              <a:t>?</a:t>
            </a:r>
          </a:p>
          <a:p>
            <a:pPr marL="514350" indent="-514350">
              <a:buNone/>
            </a:pPr>
            <a:r>
              <a:rPr lang="en-US" sz="3300" dirty="0" smtClean="0"/>
              <a:t>	z</a:t>
            </a:r>
            <a:r>
              <a:rPr lang="id-ID" sz="3300" dirty="0" smtClean="0"/>
              <a:t>ài </a:t>
            </a:r>
            <a:r>
              <a:rPr lang="id-ID" sz="3300" dirty="0" smtClean="0"/>
              <a:t>nǐ de </a:t>
            </a:r>
            <a:r>
              <a:rPr lang="id-ID" sz="3300" dirty="0" smtClean="0"/>
              <a:t>guó</a:t>
            </a:r>
            <a:r>
              <a:rPr lang="en-US" sz="3300" dirty="0" smtClean="0"/>
              <a:t> </a:t>
            </a:r>
            <a:r>
              <a:rPr lang="id-ID" sz="3300" dirty="0" smtClean="0"/>
              <a:t>jiā xiàn</a:t>
            </a:r>
            <a:r>
              <a:rPr lang="en-US" sz="3300" dirty="0" smtClean="0"/>
              <a:t> </a:t>
            </a:r>
            <a:r>
              <a:rPr lang="id-ID" sz="3300" dirty="0" smtClean="0"/>
              <a:t>zài </a:t>
            </a:r>
            <a:r>
              <a:rPr lang="id-ID" sz="3300" dirty="0" smtClean="0"/>
              <a:t>shì </a:t>
            </a:r>
            <a:r>
              <a:rPr lang="id-ID" sz="3300" dirty="0" smtClean="0"/>
              <a:t>shén</a:t>
            </a:r>
            <a:r>
              <a:rPr lang="en-US" sz="3300" dirty="0" smtClean="0"/>
              <a:t> </a:t>
            </a:r>
            <a:r>
              <a:rPr lang="id-ID" sz="3300" dirty="0" smtClean="0"/>
              <a:t>me jì</a:t>
            </a:r>
            <a:r>
              <a:rPr lang="en-US" sz="3300" dirty="0" smtClean="0"/>
              <a:t> </a:t>
            </a:r>
            <a:r>
              <a:rPr lang="id-ID" sz="3300" dirty="0" smtClean="0"/>
              <a:t>jié</a:t>
            </a:r>
            <a:r>
              <a:rPr lang="en-US" sz="3300" dirty="0" smtClean="0"/>
              <a:t> </a:t>
            </a:r>
            <a:r>
              <a:rPr lang="id-ID" sz="3300" dirty="0" smtClean="0"/>
              <a:t>?</a:t>
            </a:r>
            <a:endParaRPr lang="en-US" sz="3300" dirty="0" smtClean="0"/>
          </a:p>
          <a:p>
            <a:pPr marL="514350" indent="-514350">
              <a:buNone/>
            </a:pPr>
            <a:endParaRPr lang="en-US" sz="33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sz="3300" dirty="0" err="1" smtClean="0"/>
              <a:t>Sekarang</a:t>
            </a:r>
            <a:r>
              <a:rPr lang="en-US" sz="3300" dirty="0" smtClean="0"/>
              <a:t> </a:t>
            </a:r>
            <a:r>
              <a:rPr lang="en-US" sz="3300" dirty="0" err="1" smtClean="0"/>
              <a:t>musim</a:t>
            </a:r>
            <a:r>
              <a:rPr lang="en-US" sz="3300" dirty="0" smtClean="0"/>
              <a:t> </a:t>
            </a:r>
            <a:r>
              <a:rPr lang="en-US" sz="3300" dirty="0" err="1" smtClean="0"/>
              <a:t>gugur</a:t>
            </a:r>
            <a:r>
              <a:rPr lang="en-US" sz="3300" dirty="0" smtClean="0"/>
              <a:t>.</a:t>
            </a:r>
          </a:p>
          <a:p>
            <a:pPr marL="514350" indent="-514350">
              <a:buNone/>
            </a:pPr>
            <a:r>
              <a:rPr lang="en-US" sz="3300" dirty="0" smtClean="0"/>
              <a:t>	</a:t>
            </a:r>
            <a:r>
              <a:rPr lang="zh-CN" altLang="en-US" sz="3300" dirty="0" smtClean="0"/>
              <a:t>现 在 是 秋 天。</a:t>
            </a:r>
            <a:endParaRPr lang="en-US" altLang="zh-CN" sz="3300" dirty="0" smtClean="0"/>
          </a:p>
          <a:p>
            <a:pPr marL="514350" indent="-514350">
              <a:buNone/>
            </a:pPr>
            <a:r>
              <a:rPr lang="en-US" sz="3300" dirty="0" smtClean="0"/>
              <a:t>	</a:t>
            </a:r>
            <a:r>
              <a:rPr lang="en-US" sz="3300" dirty="0" smtClean="0"/>
              <a:t>x</a:t>
            </a:r>
            <a:r>
              <a:rPr lang="id-ID" sz="3300" dirty="0" smtClean="0"/>
              <a:t>iàn</a:t>
            </a:r>
            <a:r>
              <a:rPr lang="en-US" sz="3300" dirty="0" smtClean="0"/>
              <a:t> </a:t>
            </a:r>
            <a:r>
              <a:rPr lang="id-ID" sz="3300" dirty="0" smtClean="0"/>
              <a:t>zài </a:t>
            </a:r>
            <a:r>
              <a:rPr lang="id-ID" sz="3300" dirty="0" smtClean="0"/>
              <a:t>shì </a:t>
            </a:r>
            <a:r>
              <a:rPr lang="id-ID" sz="3300" dirty="0" smtClean="0"/>
              <a:t>qiū</a:t>
            </a:r>
            <a:r>
              <a:rPr lang="en-US" sz="3300" dirty="0" smtClean="0"/>
              <a:t> </a:t>
            </a:r>
            <a:r>
              <a:rPr lang="id-ID" sz="3300" dirty="0" smtClean="0"/>
              <a:t>tiān</a:t>
            </a:r>
            <a:r>
              <a:rPr lang="id-ID" sz="3300" dirty="0" smtClean="0"/>
              <a:t>.</a:t>
            </a:r>
            <a:endParaRPr lang="id-ID" sz="33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1653</TotalTime>
  <Words>235</Words>
  <Application>Microsoft Office PowerPoint</Application>
  <PresentationFormat>On-screen Show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Bahasa Mandarin  中文 zhōng wén</vt:lpstr>
      <vt:lpstr>Kosakata 生 词 shēng cí</vt:lpstr>
      <vt:lpstr>Slide 3</vt:lpstr>
      <vt:lpstr>Slide 4</vt:lpstr>
      <vt:lpstr>Tabel Bulan dan Musim di Tiongkok</vt:lpstr>
      <vt:lpstr>Tabel Bulan dan Musim di Indonesia</vt:lpstr>
      <vt:lpstr>Kalimat 句 子 jù zi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147</cp:revision>
  <dcterms:created xsi:type="dcterms:W3CDTF">2020-10-13T11:27:36Z</dcterms:created>
  <dcterms:modified xsi:type="dcterms:W3CDTF">2021-02-21T07:24:58Z</dcterms:modified>
</cp:coreProperties>
</file>