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4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9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3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6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2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1293-5FD8-4395-B837-6AD0A2F3740B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CCE23-DB65-4A8B-974A-8F359265E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0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MUSIK TRADISIONAL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86434"/>
            <a:ext cx="7162800" cy="4753495"/>
          </a:xfrm>
        </p:spPr>
      </p:pic>
    </p:spTree>
    <p:extLst>
      <p:ext uri="{BB962C8B-B14F-4D97-AF65-F5344CB8AC3E}">
        <p14:creationId xmlns:p14="http://schemas.microsoft.com/office/powerpoint/2010/main" val="204680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sv-SE" dirty="0"/>
              <a:t>adalah musik masyarakat yang diwariskan secara turun – temurun dan berkelanjutan pada masyarakat suatu daerah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67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Sedyawati</a:t>
            </a:r>
            <a:r>
              <a:rPr lang="en-US" dirty="0"/>
              <a:t> (1992 : 23)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tradisi</a:t>
            </a:r>
            <a:endParaRPr lang="en-US" dirty="0" smtClean="0"/>
          </a:p>
          <a:p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menurutTumbijo</a:t>
            </a:r>
            <a:r>
              <a:rPr lang="en-US" dirty="0"/>
              <a:t> (1977 : 13)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sejak</a:t>
            </a:r>
            <a:r>
              <a:rPr lang="en-US" dirty="0"/>
              <a:t> lama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temurun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2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Purba</a:t>
            </a:r>
            <a:r>
              <a:rPr lang="en-US" dirty="0"/>
              <a:t> (2007:2),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kolot</a:t>
            </a:r>
            <a:r>
              <a:rPr lang="en-US" dirty="0"/>
              <a:t>, </a:t>
            </a:r>
            <a:r>
              <a:rPr lang="en-US" dirty="0" err="1"/>
              <a:t>kuno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ketinggalan</a:t>
            </a:r>
            <a:r>
              <a:rPr lang="en-US" dirty="0"/>
              <a:t> </a:t>
            </a:r>
            <a:r>
              <a:rPr lang="en-US" dirty="0" err="1"/>
              <a:t>zaman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2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instrumen-instrumen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(</a:t>
            </a:r>
            <a:r>
              <a:rPr lang="en-US" dirty="0" err="1"/>
              <a:t>musikal</a:t>
            </a:r>
            <a:r>
              <a:rPr lang="en-US" dirty="0"/>
              <a:t>),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/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musikal</a:t>
            </a:r>
            <a:r>
              <a:rPr lang="en-US" dirty="0"/>
              <a:t>,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(1) </a:t>
            </a:r>
            <a:r>
              <a:rPr lang="en-US" dirty="0" err="1"/>
              <a:t>tinggi-rendahnya</a:t>
            </a:r>
            <a:r>
              <a:rPr lang="en-US" dirty="0"/>
              <a:t> nada, (2) </a:t>
            </a:r>
            <a:r>
              <a:rPr lang="en-US" dirty="0" err="1"/>
              <a:t>ritme</a:t>
            </a:r>
            <a:r>
              <a:rPr lang="en-US" dirty="0"/>
              <a:t>, (3) </a:t>
            </a:r>
            <a:r>
              <a:rPr lang="en-US" dirty="0" err="1"/>
              <a:t>dinamika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(4) tempo.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Penjelasan</a:t>
            </a:r>
            <a:r>
              <a:rPr lang="en-US" dirty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Nada (pitch)</a:t>
            </a:r>
            <a:r>
              <a:rPr lang="en-US" dirty="0"/>
              <a:t> : </a:t>
            </a:r>
            <a:r>
              <a:rPr lang="en-US" dirty="0" err="1"/>
              <a:t>Tinggi-rendahnya</a:t>
            </a:r>
            <a:r>
              <a:rPr lang="en-US" dirty="0"/>
              <a:t> </a:t>
            </a:r>
            <a:r>
              <a:rPr lang="en-US" dirty="0" err="1"/>
              <a:t>bunyi</a:t>
            </a:r>
            <a:endParaRPr lang="en-US" dirty="0"/>
          </a:p>
          <a:p>
            <a:r>
              <a:rPr lang="en-US" b="1" dirty="0" err="1"/>
              <a:t>Ritme</a:t>
            </a:r>
            <a:r>
              <a:rPr lang="en-US" b="1" dirty="0"/>
              <a:t> </a:t>
            </a:r>
            <a:r>
              <a:rPr lang="en-US" dirty="0"/>
              <a:t>: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bunyi</a:t>
            </a:r>
            <a:endParaRPr lang="en-US" dirty="0"/>
          </a:p>
          <a:p>
            <a:r>
              <a:rPr lang="en-US" b="1" dirty="0" err="1"/>
              <a:t>Dinamika</a:t>
            </a:r>
            <a:r>
              <a:rPr lang="en-US" dirty="0"/>
              <a:t> :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  <a:p>
            <a:r>
              <a:rPr lang="en-US" b="1" dirty="0"/>
              <a:t>Tempo</a:t>
            </a:r>
            <a:r>
              <a:rPr lang="en-US" dirty="0"/>
              <a:t> :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/</a:t>
            </a:r>
            <a:r>
              <a:rPr lang="en-US" dirty="0" err="1"/>
              <a:t>lagu</a:t>
            </a:r>
            <a:r>
              <a:rPr lang="en-US" dirty="0"/>
              <a:t>: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, </a:t>
            </a:r>
            <a:r>
              <a:rPr lang="en-US" dirty="0" err="1"/>
              <a:t>lambat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4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(a)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(ritual);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 err="1"/>
              <a:t>pengiring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d)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e)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pengungkapan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f)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8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Musik</a:t>
            </a:r>
            <a:r>
              <a:rPr lang="en-US" b="1" dirty="0"/>
              <a:t> </a:t>
            </a:r>
            <a:r>
              <a:rPr lang="en-US" b="1" dirty="0" err="1"/>
              <a:t>Tradisional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Musik</a:t>
            </a:r>
            <a:r>
              <a:rPr lang="en-US" i="1" dirty="0"/>
              <a:t> </a:t>
            </a:r>
            <a:r>
              <a:rPr lang="en-US" i="1" dirty="0" err="1"/>
              <a:t>vokal</a:t>
            </a:r>
            <a:r>
              <a:rPr lang="en-US" dirty="0"/>
              <a:t> 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r>
              <a:rPr lang="en-US" i="1" dirty="0" err="1"/>
              <a:t>Musik</a:t>
            </a:r>
            <a:r>
              <a:rPr lang="en-US" i="1" dirty="0"/>
              <a:t> </a:t>
            </a:r>
            <a:r>
              <a:rPr lang="en-US" i="1" dirty="0" err="1"/>
              <a:t>instrumen</a:t>
            </a:r>
            <a:r>
              <a:rPr lang="en-US" dirty="0"/>
              <a:t> 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media </a:t>
            </a:r>
            <a:r>
              <a:rPr lang="en-US" dirty="0" err="1"/>
              <a:t>bunyi-bunyian</a:t>
            </a:r>
            <a:r>
              <a:rPr lang="en-US" dirty="0"/>
              <a:t>.</a:t>
            </a:r>
          </a:p>
          <a:p>
            <a:r>
              <a:rPr lang="en-US" i="1" dirty="0" err="1"/>
              <a:t>Musik</a:t>
            </a:r>
            <a:r>
              <a:rPr lang="en-US" i="1" dirty="0"/>
              <a:t> </a:t>
            </a:r>
            <a:r>
              <a:rPr lang="en-US" i="1" dirty="0" err="1"/>
              <a:t>campuran</a:t>
            </a:r>
            <a:r>
              <a:rPr lang="en-US" dirty="0"/>
              <a:t> 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paduan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7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MUSIK TRADISIONAL</vt:lpstr>
      <vt:lpstr>Pengertian Musik Tradisional</vt:lpstr>
      <vt:lpstr>Pengertian Musik Tradisional Menurut Para Ahli</vt:lpstr>
      <vt:lpstr>PowerPoint Presentation</vt:lpstr>
      <vt:lpstr>Musik sebagai simbol</vt:lpstr>
      <vt:lpstr>PowerPoint Presentation</vt:lpstr>
      <vt:lpstr>Jenis Musik Tradisional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MUSIK TRADISIONAL</dc:title>
  <dc:creator>asus</dc:creator>
  <cp:lastModifiedBy>asus</cp:lastModifiedBy>
  <cp:revision>2</cp:revision>
  <dcterms:created xsi:type="dcterms:W3CDTF">2021-02-01T08:29:04Z</dcterms:created>
  <dcterms:modified xsi:type="dcterms:W3CDTF">2021-02-01T08:41:13Z</dcterms:modified>
</cp:coreProperties>
</file>