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7A7D9666-91DD-4C1B-B85D-810E86A23616}" type="datetimeFigureOut">
              <a:rPr lang="id-ID" smtClean="0"/>
              <a:t>08/01/2021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CEECF0-8145-494B-8D36-E488D113F19E}"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A7D9666-91DD-4C1B-B85D-810E86A23616}" type="datetimeFigureOut">
              <a:rPr lang="id-ID" smtClean="0"/>
              <a:t>08/01/2021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CEECF0-8145-494B-8D36-E488D113F19E}"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A7D9666-91DD-4C1B-B85D-810E86A23616}" type="datetimeFigureOut">
              <a:rPr lang="id-ID" smtClean="0"/>
              <a:t>08/01/2021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CEECF0-8145-494B-8D36-E488D113F19E}"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A7D9666-91DD-4C1B-B85D-810E86A23616}" type="datetimeFigureOut">
              <a:rPr lang="id-ID" smtClean="0"/>
              <a:t>08/01/2021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CEECF0-8145-494B-8D36-E488D113F19E}"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D9666-91DD-4C1B-B85D-810E86A23616}" type="datetimeFigureOut">
              <a:rPr lang="id-ID" smtClean="0"/>
              <a:t>08/01/2021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5CEECF0-8145-494B-8D36-E488D113F19E}"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7A7D9666-91DD-4C1B-B85D-810E86A23616}" type="datetimeFigureOut">
              <a:rPr lang="id-ID" smtClean="0"/>
              <a:t>08/01/2021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5CEECF0-8145-494B-8D36-E488D113F19E}"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7A7D9666-91DD-4C1B-B85D-810E86A23616}" type="datetimeFigureOut">
              <a:rPr lang="id-ID" smtClean="0"/>
              <a:t>08/01/2021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5CEECF0-8145-494B-8D36-E488D113F19E}"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7A7D9666-91DD-4C1B-B85D-810E86A23616}" type="datetimeFigureOut">
              <a:rPr lang="id-ID" smtClean="0"/>
              <a:t>08/01/2021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5CEECF0-8145-494B-8D36-E488D113F19E}"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D9666-91DD-4C1B-B85D-810E86A23616}" type="datetimeFigureOut">
              <a:rPr lang="id-ID" smtClean="0"/>
              <a:t>08/01/2021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5CEECF0-8145-494B-8D36-E488D113F19E}"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9666-91DD-4C1B-B85D-810E86A23616}" type="datetimeFigureOut">
              <a:rPr lang="id-ID" smtClean="0"/>
              <a:t>08/01/2021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5CEECF0-8145-494B-8D36-E488D113F19E}"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9666-91DD-4C1B-B85D-810E86A23616}" type="datetimeFigureOut">
              <a:rPr lang="id-ID" smtClean="0"/>
              <a:t>08/01/2021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5CEECF0-8145-494B-8D36-E488D113F19E}"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9666-91DD-4C1B-B85D-810E86A23616}" type="datetimeFigureOut">
              <a:rPr lang="id-ID" smtClean="0"/>
              <a:t>08/01/2021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CEECF0-8145-494B-8D36-E488D113F19E}"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Musik Barat</a:t>
            </a:r>
            <a:endParaRPr lang="id-ID" dirty="0"/>
          </a:p>
        </p:txBody>
      </p:sp>
      <p:pic>
        <p:nvPicPr>
          <p:cNvPr id="4" name="Content Placeholder 3" descr="musik barat.jpg"/>
          <p:cNvPicPr>
            <a:picLocks noGrp="1" noChangeAspect="1"/>
          </p:cNvPicPr>
          <p:nvPr>
            <p:ph idx="1"/>
          </p:nvPr>
        </p:nvPicPr>
        <p:blipFill>
          <a:blip r:embed="rId2"/>
          <a:stretch>
            <a:fillRect/>
          </a:stretch>
        </p:blipFill>
        <p:spPr>
          <a:xfrm>
            <a:off x="1285852" y="1672416"/>
            <a:ext cx="6715172" cy="4476781"/>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Pengertian Musik Barat</a:t>
            </a:r>
            <a:br>
              <a:rPr lang="id-ID" b="1" dirty="0"/>
            </a:br>
            <a:endParaRPr lang="id-ID" dirty="0"/>
          </a:p>
        </p:txBody>
      </p:sp>
      <p:sp>
        <p:nvSpPr>
          <p:cNvPr id="3" name="Content Placeholder 2"/>
          <p:cNvSpPr>
            <a:spLocks noGrp="1"/>
          </p:cNvSpPr>
          <p:nvPr>
            <p:ph idx="1"/>
          </p:nvPr>
        </p:nvSpPr>
        <p:spPr/>
        <p:txBody>
          <a:bodyPr/>
          <a:lstStyle/>
          <a:p>
            <a:pPr>
              <a:buNone/>
            </a:pPr>
            <a:r>
              <a:rPr lang="id-ID" dirty="0" smtClean="0"/>
              <a:t>	Musik </a:t>
            </a:r>
            <a:r>
              <a:rPr lang="id-ID" dirty="0"/>
              <a:t>barat adalah jenis musik yang berasal dari Negara Barat, musik ini sangat berkembang di negara timur termasuk Indonesia. Musik ini bisa  dimanfaatkan untuk kebutuhan pendidikan, politik, hiburan, agama, kesehatan dan yang lain – lain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Fungsi Musik Barat</a:t>
            </a:r>
            <a:br>
              <a:rPr lang="id-ID" b="1" dirty="0"/>
            </a:br>
            <a:endParaRPr lang="id-ID" dirty="0"/>
          </a:p>
        </p:txBody>
      </p:sp>
      <p:sp>
        <p:nvSpPr>
          <p:cNvPr id="3" name="Content Placeholder 2"/>
          <p:cNvSpPr>
            <a:spLocks noGrp="1"/>
          </p:cNvSpPr>
          <p:nvPr>
            <p:ph idx="1"/>
          </p:nvPr>
        </p:nvSpPr>
        <p:spPr/>
        <p:txBody>
          <a:bodyPr>
            <a:normAutofit fontScale="92500" lnSpcReduction="10000"/>
          </a:bodyPr>
          <a:lstStyle/>
          <a:p>
            <a:r>
              <a:rPr lang="id-ID" dirty="0"/>
              <a:t>Sebagai bentuk hiburan (khususnya) bagi kaum muda.</a:t>
            </a:r>
          </a:p>
          <a:p>
            <a:r>
              <a:rPr lang="id-ID" dirty="0"/>
              <a:t>Sebagai bentuk kreatifitas dalam pengenalan bahasa lain.</a:t>
            </a:r>
          </a:p>
          <a:p>
            <a:r>
              <a:rPr lang="id-ID" dirty="0"/>
              <a:t>Digunakan dalam pagelaran, misalnya; orkestra.</a:t>
            </a:r>
          </a:p>
          <a:p>
            <a:r>
              <a:rPr lang="id-ID" dirty="0"/>
              <a:t>Sebagai bentuk paduan suara untuk acara-acara penting.</a:t>
            </a:r>
          </a:p>
          <a:p>
            <a:r>
              <a:rPr lang="id-ID" dirty="0"/>
              <a:t>Sebagai bentuk belajar dalam memahami isi/ makna dari musik tersebut.</a:t>
            </a:r>
          </a:p>
          <a:p>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Ciri Ciri Musik Barat</a:t>
            </a:r>
            <a:br>
              <a:rPr lang="id-ID" b="1" dirty="0"/>
            </a:br>
            <a:endParaRPr lang="id-ID" dirty="0"/>
          </a:p>
        </p:txBody>
      </p:sp>
      <p:sp>
        <p:nvSpPr>
          <p:cNvPr id="3" name="Content Placeholder 2"/>
          <p:cNvSpPr>
            <a:spLocks noGrp="1"/>
          </p:cNvSpPr>
          <p:nvPr>
            <p:ph idx="1"/>
          </p:nvPr>
        </p:nvSpPr>
        <p:spPr/>
        <p:txBody>
          <a:bodyPr>
            <a:normAutofit fontScale="70000" lnSpcReduction="20000"/>
          </a:bodyPr>
          <a:lstStyle/>
          <a:p>
            <a:r>
              <a:rPr lang="id-ID" dirty="0"/>
              <a:t>Mengunakan lirik yang berbahasa nasional/ internasional, seperti; bahasa Inggris, dsb.</a:t>
            </a:r>
          </a:p>
          <a:p>
            <a:r>
              <a:rPr lang="id-ID" dirty="0"/>
              <a:t>Memilik tempo yang sangat cepat dan kencang.</a:t>
            </a:r>
          </a:p>
          <a:p>
            <a:r>
              <a:rPr lang="id-ID" dirty="0"/>
              <a:t>Menggunakan berbagai macam bentuk sentuhan dari teknologi modern yang memberikan pengaruh terhadap musiknya.</a:t>
            </a:r>
          </a:p>
          <a:p>
            <a:r>
              <a:rPr lang="id-ID" dirty="0"/>
              <a:t>Musik barat diiringi dengan menggunakan alat musik modern.</a:t>
            </a:r>
          </a:p>
          <a:p>
            <a:r>
              <a:rPr lang="id-ID" dirty="0"/>
              <a:t>Secara umum musik barat terdiri dari tangga nada (do, re, mi).</a:t>
            </a:r>
          </a:p>
          <a:p>
            <a:r>
              <a:rPr lang="id-ID" dirty="0"/>
              <a:t>Musik yang diproduksi untuk dikomersilkan dan mendapat keuntungan.</a:t>
            </a:r>
          </a:p>
          <a:p>
            <a:r>
              <a:rPr lang="id-ID" dirty="0"/>
              <a:t>Gaya musik barat bersifat bebas dan tidak terikat terhadap berbagai macam bentuk aturan.</a:t>
            </a:r>
          </a:p>
          <a:p>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142</Words>
  <Application>Microsoft Office PowerPoint</Application>
  <PresentationFormat>On-screen Show (4:3)</PresentationFormat>
  <Paragraphs>17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Musik Barat</vt:lpstr>
      <vt:lpstr>Pengertian Musik Barat </vt:lpstr>
      <vt:lpstr>Fungsi Musik Barat </vt:lpstr>
      <vt:lpstr>Ciri Ciri Musik Barat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5</cp:revision>
  <dcterms:created xsi:type="dcterms:W3CDTF">2021-01-08T04:29:45Z</dcterms:created>
  <dcterms:modified xsi:type="dcterms:W3CDTF">2021-01-08T05:24:07Z</dcterms:modified>
</cp:coreProperties>
</file>