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607A-218A-4175-980C-D07B2067EBF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A40E-F460-4F0D-9081-B1C46EA1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MOMENTUM DAN IMPULS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38257" r="39427" b="30953"/>
          <a:stretch/>
        </p:blipFill>
        <p:spPr bwMode="auto">
          <a:xfrm>
            <a:off x="0" y="546265"/>
            <a:ext cx="9144000" cy="41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8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26587" r="38534" b="18651"/>
          <a:stretch/>
        </p:blipFill>
        <p:spPr bwMode="auto">
          <a:xfrm>
            <a:off x="27709" y="0"/>
            <a:ext cx="9169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28968" r="67873" b="38294"/>
          <a:stretch/>
        </p:blipFill>
        <p:spPr bwMode="auto">
          <a:xfrm>
            <a:off x="4216400" y="1219200"/>
            <a:ext cx="469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8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24621" r="39204" b="11706"/>
          <a:stretch/>
        </p:blipFill>
        <p:spPr bwMode="auto">
          <a:xfrm>
            <a:off x="-7257" y="0"/>
            <a:ext cx="90750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36459" r="66079" b="31155"/>
          <a:stretch/>
        </p:blipFill>
        <p:spPr bwMode="auto">
          <a:xfrm>
            <a:off x="5334000" y="685800"/>
            <a:ext cx="358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9090" r="38646" b="48414"/>
          <a:stretch/>
        </p:blipFill>
        <p:spPr bwMode="auto">
          <a:xfrm>
            <a:off x="-10886" y="0"/>
            <a:ext cx="915488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27084" r="38869" b="54365"/>
          <a:stretch/>
        </p:blipFill>
        <p:spPr bwMode="auto">
          <a:xfrm>
            <a:off x="6926" y="4419600"/>
            <a:ext cx="9137073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21230" r="38758" b="132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7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20635" r="42997" b="38068"/>
          <a:stretch/>
        </p:blipFill>
        <p:spPr bwMode="auto">
          <a:xfrm>
            <a:off x="0" y="9906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3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26389" r="38981" b="29735"/>
          <a:stretch/>
        </p:blipFill>
        <p:spPr bwMode="auto">
          <a:xfrm>
            <a:off x="0" y="9144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3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32850" r="38869" b="35913"/>
          <a:stretch/>
        </p:blipFill>
        <p:spPr bwMode="auto">
          <a:xfrm>
            <a:off x="-20782" y="1219200"/>
            <a:ext cx="916478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4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31629" r="38757" b="26389"/>
          <a:stretch/>
        </p:blipFill>
        <p:spPr bwMode="auto">
          <a:xfrm>
            <a:off x="0" y="32656"/>
            <a:ext cx="9144000" cy="67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17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37302" r="39093" b="29924"/>
          <a:stretch/>
        </p:blipFill>
        <p:spPr bwMode="auto">
          <a:xfrm>
            <a:off x="0" y="0"/>
            <a:ext cx="9067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4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8174" r="38869" b="409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93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MOMENTUM DAN IMPULS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DAN IMPULS</dc:title>
  <dc:creator>ismail - [2010]</dc:creator>
  <cp:lastModifiedBy>ismail - [2010]</cp:lastModifiedBy>
  <cp:revision>2</cp:revision>
  <dcterms:created xsi:type="dcterms:W3CDTF">2021-02-22T01:46:37Z</dcterms:created>
  <dcterms:modified xsi:type="dcterms:W3CDTF">2021-02-22T02:04:06Z</dcterms:modified>
</cp:coreProperties>
</file>