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4668977-BEE9-4EB1-8452-7921A62F69EB}"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4668977-BEE9-4EB1-8452-7921A62F69EB}"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4668977-BEE9-4EB1-8452-7921A62F69EB}"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4668977-BEE9-4EB1-8452-7921A62F69EB}"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668977-BEE9-4EB1-8452-7921A62F69EB}"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4668977-BEE9-4EB1-8452-7921A62F69EB}"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4668977-BEE9-4EB1-8452-7921A62F69EB}" type="datetimeFigureOut">
              <a:rPr lang="id-ID" smtClean="0"/>
              <a:t>09/03/2021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4668977-BEE9-4EB1-8452-7921A62F69EB}" type="datetimeFigureOut">
              <a:rPr lang="id-ID" smtClean="0"/>
              <a:t>09/03/2021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68977-BEE9-4EB1-8452-7921A62F69EB}" type="datetimeFigureOut">
              <a:rPr lang="id-ID" smtClean="0"/>
              <a:t>09/03/2021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68977-BEE9-4EB1-8452-7921A62F69EB}"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68977-BEE9-4EB1-8452-7921A62F69EB}"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08B32F-C780-47EF-99BD-439D7F80E658}"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68977-BEE9-4EB1-8452-7921A62F69EB}" type="datetimeFigureOut">
              <a:rPr lang="id-ID" smtClean="0"/>
              <a:t>09/03/2021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8B32F-C780-47EF-99BD-439D7F80E658}"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MODIFIKASI KARYA SENI TARI</a:t>
            </a:r>
            <a:endParaRPr lang="id-ID" dirty="0"/>
          </a:p>
        </p:txBody>
      </p:sp>
      <p:sp>
        <p:nvSpPr>
          <p:cNvPr id="3" name="Content Placeholder 2"/>
          <p:cNvSpPr>
            <a:spLocks noGrp="1"/>
          </p:cNvSpPr>
          <p:nvPr>
            <p:ph idx="1"/>
          </p:nvPr>
        </p:nvSpPr>
        <p:spPr/>
        <p:txBody>
          <a:bodyPr/>
          <a:lstStyle/>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Modifikasi karya tari </a:t>
            </a:r>
          </a:p>
        </p:txBody>
      </p:sp>
      <p:sp>
        <p:nvSpPr>
          <p:cNvPr id="3" name="Content Placeholder 2"/>
          <p:cNvSpPr>
            <a:spLocks noGrp="1"/>
          </p:cNvSpPr>
          <p:nvPr>
            <p:ph idx="1"/>
          </p:nvPr>
        </p:nvSpPr>
        <p:spPr/>
        <p:txBody>
          <a:bodyPr/>
          <a:lstStyle/>
          <a:p>
            <a:pPr>
              <a:buNone/>
            </a:pPr>
            <a:r>
              <a:rPr lang="id-ID" dirty="0" smtClean="0"/>
              <a:t> 	Tari </a:t>
            </a:r>
            <a:r>
              <a:rPr lang="id-ID" dirty="0"/>
              <a:t>yang diubah dengan tujuan menjadi lebih disukai oleh penikmat tanpa menghilangkan nilai aslinya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714356"/>
            <a:ext cx="7858180" cy="5509200"/>
          </a:xfrm>
          <a:prstGeom prst="rect">
            <a:avLst/>
          </a:prstGeom>
        </p:spPr>
        <p:txBody>
          <a:bodyPr wrap="square">
            <a:spAutoFit/>
          </a:bodyPr>
          <a:lstStyle/>
          <a:p>
            <a:r>
              <a:rPr lang="id-ID" sz="3200" dirty="0"/>
              <a:t>Modifikasi tari dapat dilakukan melalui modifikasi tari berdasarkan hitungan, modifikasi tari berdasarkan iringan tari, atau bahkan modifikasi tari berdasarkan pola lantainya. Hal-hal yang perlu di perhatikan dalam modifikasi tari yaitu forming, keserasian antara gerak satu dengan yang lain, dan yang terakhir estetika dari suatu gerak yang akan di tampilkan sehingga hasil modifikasi tersebut benar-benar menjadi lebih bagus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Modifikasi Tari Berdasarkan Hitungan</a:t>
            </a:r>
            <a:endParaRPr lang="id-ID" dirty="0"/>
          </a:p>
        </p:txBody>
      </p:sp>
      <p:sp>
        <p:nvSpPr>
          <p:cNvPr id="3" name="Content Placeholder 2"/>
          <p:cNvSpPr>
            <a:spLocks noGrp="1"/>
          </p:cNvSpPr>
          <p:nvPr>
            <p:ph idx="1"/>
          </p:nvPr>
        </p:nvSpPr>
        <p:spPr/>
        <p:txBody>
          <a:bodyPr/>
          <a:lstStyle/>
          <a:p>
            <a:pPr>
              <a:buNone/>
            </a:pPr>
            <a:r>
              <a:rPr lang="id-ID" dirty="0" smtClean="0"/>
              <a:t>	Modifikasi </a:t>
            </a:r>
            <a:r>
              <a:rPr lang="id-ID" dirty="0"/>
              <a:t>tari berdasarkan hitungan adalah mengubah sebagian gerak berdasarkan hitungan pada sebuah karya tari dengan tujuan untuk mempercantik gerak tari tersebut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Modifikasi Tari Berdasarkan Iringan</a:t>
            </a:r>
            <a:endParaRPr lang="id-ID" dirty="0"/>
          </a:p>
        </p:txBody>
      </p:sp>
      <p:sp>
        <p:nvSpPr>
          <p:cNvPr id="3" name="Content Placeholder 2"/>
          <p:cNvSpPr>
            <a:spLocks noGrp="1"/>
          </p:cNvSpPr>
          <p:nvPr>
            <p:ph idx="1"/>
          </p:nvPr>
        </p:nvSpPr>
        <p:spPr/>
        <p:txBody>
          <a:bodyPr/>
          <a:lstStyle/>
          <a:p>
            <a:pPr>
              <a:buNone/>
            </a:pPr>
            <a:r>
              <a:rPr lang="id-ID" dirty="0" smtClean="0"/>
              <a:t>	Modifikasi tari berdasarkan iringan adalah mengubah sebagian atau seluruh iringan isi karya tari tanpa menghilangkan nilai asli dari karya tari dengan tujuan menambah semangat baru bagi sebuah pertunjukan seni tari.</a:t>
            </a:r>
          </a:p>
          <a:p>
            <a:pPr>
              <a:buNone/>
            </a:pPr>
            <a:r>
              <a:rPr lang="id-ID" dirty="0" smtClean="0"/>
              <a:t/>
            </a:r>
            <a:br>
              <a:rPr lang="id-ID" dirty="0" smtClean="0"/>
            </a:b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b="1" dirty="0"/>
              <a:t>Modifikasi Tari Berdasarkan Pola Lantai</a:t>
            </a:r>
            <a:endParaRPr lang="id-ID" dirty="0"/>
          </a:p>
        </p:txBody>
      </p:sp>
      <p:sp>
        <p:nvSpPr>
          <p:cNvPr id="3" name="Content Placeholder 2"/>
          <p:cNvSpPr>
            <a:spLocks noGrp="1"/>
          </p:cNvSpPr>
          <p:nvPr>
            <p:ph idx="1"/>
          </p:nvPr>
        </p:nvSpPr>
        <p:spPr/>
        <p:txBody>
          <a:bodyPr/>
          <a:lstStyle/>
          <a:p>
            <a:pPr>
              <a:buNone/>
            </a:pPr>
            <a:r>
              <a:rPr lang="id-ID" dirty="0" smtClean="0"/>
              <a:t>	Pola </a:t>
            </a:r>
            <a:r>
              <a:rPr lang="id-ID" dirty="0"/>
              <a:t>lantai adalah pola yang dibuat untuk memadukan gerakan penari ke arah yang ditentukan. Jadi modifkasi tari berdasarkan pola lantai adalah mengubah atau memperbaiki gerakan penari agar menjadi lebih tepat atau pas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Pola </a:t>
            </a:r>
            <a:r>
              <a:rPr lang="id-ID" dirty="0"/>
              <a:t>lantai yang terdiri dari</a:t>
            </a:r>
          </a:p>
        </p:txBody>
      </p:sp>
      <p:sp>
        <p:nvSpPr>
          <p:cNvPr id="3" name="Content Placeholder 2"/>
          <p:cNvSpPr>
            <a:spLocks noGrp="1"/>
          </p:cNvSpPr>
          <p:nvPr>
            <p:ph idx="1"/>
          </p:nvPr>
        </p:nvSpPr>
        <p:spPr/>
        <p:txBody>
          <a:bodyPr>
            <a:normAutofit lnSpcReduction="10000"/>
          </a:bodyPr>
          <a:lstStyle/>
          <a:p>
            <a:r>
              <a:rPr lang="id-ID" dirty="0"/>
              <a:t>Pola lantai lurus vertikal (gerak/pose maju mundur secara Vertikal.</a:t>
            </a:r>
          </a:p>
          <a:p>
            <a:r>
              <a:rPr lang="id-ID" dirty="0"/>
              <a:t>Pola lantai lurus horizontal ( gerak/pose berjajar ke samping kiri/kanan).</a:t>
            </a:r>
          </a:p>
          <a:p>
            <a:r>
              <a:rPr lang="id-ID" dirty="0"/>
              <a:t>Pola lantai diagonal (bergerak serong kiri/kanan)</a:t>
            </a:r>
          </a:p>
          <a:p>
            <a:r>
              <a:rPr lang="id-ID" dirty="0"/>
              <a:t>Pola lantai lengkungan (melingkar, setengah lingkaran, membuat lengkungan angka delapan, spiral.</a:t>
            </a:r>
            <a:endParaRPr lang="id-ID"/>
          </a:p>
          <a:p>
            <a:endParaRPr lang="id-ID"/>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135</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MODIFIKASI KARYA SENI TARI</vt:lpstr>
      <vt:lpstr>Pengertian Modifikasi karya tari </vt:lpstr>
      <vt:lpstr>Slide 3</vt:lpstr>
      <vt:lpstr>Modifikasi Tari Berdasarkan Hitungan</vt:lpstr>
      <vt:lpstr>Modifikasi Tari Berdasarkan Iringan</vt:lpstr>
      <vt:lpstr>Modifikasi Tari Berdasarkan Pola Lantai</vt:lpstr>
      <vt:lpstr>Pola lantai yang terdiri dari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MODIFIKASI KARYA SENI TARI</dc:title>
  <dc:creator>DELL</dc:creator>
  <cp:lastModifiedBy>DELL</cp:lastModifiedBy>
  <cp:revision>2</cp:revision>
  <dcterms:created xsi:type="dcterms:W3CDTF">2021-03-09T07:08:29Z</dcterms:created>
  <dcterms:modified xsi:type="dcterms:W3CDTF">2021-03-09T07:18:49Z</dcterms:modified>
</cp:coreProperties>
</file>