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1" r:id="rId5"/>
    <p:sldId id="259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8B9FB90-6069-4470-813C-053909A60974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A7BF901-859A-42A0-ACEF-6DFEEC750B1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books4languages.com/english-a2-grammar/chapter/ought-to-modal-auxiliary-verb/" TargetMode="External"/><Relationship Id="rId2" Type="http://schemas.openxmlformats.org/officeDocument/2006/relationships/hyperlink" Target="https://open.books4languages.com/english-a2-grammar/chapter/should-modal-auxiliary-ver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8807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Modals </a:t>
            </a:r>
            <a:r>
              <a:rPr lang="en-US" b="1" dirty="0"/>
              <a:t>to </a:t>
            </a:r>
            <a:r>
              <a:rPr lang="en-US" b="1" dirty="0" smtClean="0"/>
              <a:t>Express </a:t>
            </a:r>
            <a:r>
              <a:rPr lang="en-US" b="1" dirty="0"/>
              <a:t>O</a:t>
            </a:r>
            <a:r>
              <a:rPr lang="en-US" b="1" dirty="0" smtClean="0"/>
              <a:t>bligation</a:t>
            </a:r>
            <a:r>
              <a:rPr lang="en-US" b="1" dirty="0"/>
              <a:t>: SHOULD, OUGHT TO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596525"/>
          </a:xfrm>
        </p:spPr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3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8641"/>
            <a:ext cx="842493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8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Should/Ought </a:t>
            </a:r>
            <a:r>
              <a:rPr lang="en-US" b="1" dirty="0"/>
              <a:t>to – Obligation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391366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When </a:t>
            </a:r>
            <a:r>
              <a:rPr lang="en-US" b="1" dirty="0"/>
              <a:t>we want to talk about obligation we are talking about the right thing to do</a:t>
            </a:r>
            <a:r>
              <a:rPr lang="en-US" b="1" dirty="0" smtClean="0"/>
              <a:t>:</a:t>
            </a:r>
          </a:p>
          <a:p>
            <a:pPr marL="68580" indent="0">
              <a:buNone/>
            </a:pPr>
            <a:r>
              <a:rPr lang="en-US" b="1" dirty="0" smtClean="0"/>
              <a:t>    Examples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should/ought to finish your homework before you watch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shouldn’t/ought not to leave lights on when you leave the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room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/>
              <a:t>Should/ought to are also used to say what is the best thing to do or to give recommendations: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6858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You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should/ought to walk to work.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weather in Malta is perfect. You should/ought to come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 </a:t>
            </a:r>
          </a:p>
          <a:p>
            <a:pPr marL="6858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a holiday.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6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24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9"/>
            <a:ext cx="8120955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153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of these </a:t>
            </a:r>
            <a:r>
              <a:rPr lang="en-US" b="1" dirty="0"/>
              <a:t>modal verbs</a:t>
            </a:r>
            <a:r>
              <a:rPr lang="en-US" dirty="0"/>
              <a:t> have a very similar meaning and one can replace the other. They can be considered not to be as strong as </a:t>
            </a:r>
            <a:r>
              <a:rPr lang="en-US" b="1" dirty="0"/>
              <a:t>must</a:t>
            </a:r>
            <a:r>
              <a:rPr lang="en-US" dirty="0"/>
              <a:t>.</a:t>
            </a:r>
          </a:p>
          <a:p>
            <a:r>
              <a:rPr lang="en-US" dirty="0"/>
              <a:t>However, </a:t>
            </a:r>
            <a:r>
              <a:rPr lang="en-US" b="1" dirty="0">
                <a:hlinkClick r:id="rId2"/>
              </a:rPr>
              <a:t>should</a:t>
            </a:r>
            <a:r>
              <a:rPr lang="en-US" dirty="0"/>
              <a:t> is used much more often and it is less formal than </a:t>
            </a:r>
            <a:r>
              <a:rPr lang="en-US" b="1" dirty="0">
                <a:hlinkClick r:id="rId3"/>
              </a:rPr>
              <a:t>ought to</a:t>
            </a:r>
            <a:r>
              <a:rPr lang="en-US" dirty="0"/>
              <a:t>. Ought to is almost </a:t>
            </a:r>
            <a:r>
              <a:rPr lang="en-US" b="1" dirty="0">
                <a:solidFill>
                  <a:srgbClr val="FF0000"/>
                </a:solidFill>
              </a:rPr>
              <a:t>never used in interrogative and negative form.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4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</a:t>
            </a:r>
            <a:r>
              <a:rPr lang="en-US" dirty="0"/>
              <a:t> </a:t>
            </a:r>
            <a:r>
              <a:rPr lang="en-US" b="1" dirty="0"/>
              <a:t>should tell</a:t>
            </a:r>
            <a:r>
              <a:rPr lang="en-US" dirty="0"/>
              <a:t> the truth.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You </a:t>
            </a:r>
            <a:r>
              <a:rPr lang="en-US" b="1" dirty="0"/>
              <a:t>ought to tell</a:t>
            </a:r>
            <a:r>
              <a:rPr lang="en-US" dirty="0"/>
              <a:t> the truth.</a:t>
            </a:r>
          </a:p>
          <a:p>
            <a:pPr lvl="0"/>
            <a:r>
              <a:rPr lang="en-US" dirty="0"/>
              <a:t>He </a:t>
            </a:r>
            <a:r>
              <a:rPr lang="en-US" b="1" dirty="0"/>
              <a:t>should</a:t>
            </a:r>
            <a:r>
              <a:rPr lang="en-US" dirty="0"/>
              <a:t> be punctual.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He </a:t>
            </a:r>
            <a:r>
              <a:rPr lang="en-US" b="1" dirty="0"/>
              <a:t>ought to be </a:t>
            </a:r>
            <a:r>
              <a:rPr lang="en-US" dirty="0"/>
              <a:t>punctual.</a:t>
            </a:r>
          </a:p>
          <a:p>
            <a:pPr lvl="0"/>
            <a:r>
              <a:rPr lang="en-US" dirty="0"/>
              <a:t>He should stop smoking.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He ought to stop smoking.</a:t>
            </a:r>
          </a:p>
          <a:p>
            <a:pPr lvl="0"/>
            <a:r>
              <a:rPr lang="en-US" dirty="0"/>
              <a:t>She should find a better job. </a:t>
            </a:r>
            <a:r>
              <a:rPr lang="en-US" dirty="0">
                <a:solidFill>
                  <a:srgbClr val="FF0000"/>
                </a:solidFill>
              </a:rPr>
              <a:t>OR </a:t>
            </a:r>
            <a:r>
              <a:rPr lang="en-US" dirty="0"/>
              <a:t>She ought to find a better job.</a:t>
            </a:r>
          </a:p>
          <a:p>
            <a:pPr lvl="0"/>
            <a:r>
              <a:rPr lang="en-US" dirty="0"/>
              <a:t>He should consult a doctor.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He ought to consult a doctor.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0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69550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48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986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</TotalTime>
  <Words>32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   Modals to Express Obligation: SHOULD, OUGHT TO </vt:lpstr>
      <vt:lpstr>PowerPoint Presentation</vt:lpstr>
      <vt:lpstr>Should/Ought to – Obligation</vt:lpstr>
      <vt:lpstr>PowerPoint Presentation</vt:lpstr>
      <vt:lpstr>PowerPoint Presentation</vt:lpstr>
      <vt:lpstr>USE </vt:lpstr>
      <vt:lpstr>EXAMPLES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 OF OBLIGATION SHOULD/ OUGHT TO</dc:title>
  <dc:creator>USER</dc:creator>
  <cp:lastModifiedBy>USER</cp:lastModifiedBy>
  <cp:revision>8</cp:revision>
  <dcterms:created xsi:type="dcterms:W3CDTF">2021-08-12T09:47:15Z</dcterms:created>
  <dcterms:modified xsi:type="dcterms:W3CDTF">2021-08-12T11:16:35Z</dcterms:modified>
</cp:coreProperties>
</file>