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12" r:id="rId1"/>
  </p:sldMasterIdLst>
  <p:sldIdLst>
    <p:sldId id="256" r:id="rId2"/>
    <p:sldId id="257" r:id="rId3"/>
    <p:sldId id="258" r:id="rId4"/>
    <p:sldId id="259" r:id="rId5"/>
    <p:sldId id="271" r:id="rId6"/>
    <p:sldId id="270" r:id="rId7"/>
    <p:sldId id="269" r:id="rId8"/>
    <p:sldId id="272" r:id="rId9"/>
    <p:sldId id="268" r:id="rId10"/>
    <p:sldId id="273" r:id="rId11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8A96D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588" autoAdjust="0"/>
    <p:restoredTop sz="94624" autoAdjust="0"/>
  </p:normalViewPr>
  <p:slideViewPr>
    <p:cSldViewPr>
      <p:cViewPr>
        <p:scale>
          <a:sx n="70" d="100"/>
          <a:sy n="70" d="100"/>
        </p:scale>
        <p:origin x="-1302" y="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310F4-C63B-4207-8288-C95A9211A256}" type="datetimeFigureOut">
              <a:rPr lang="id-ID" smtClean="0"/>
              <a:pPr/>
              <a:t>26/07/2021</a:t>
            </a:fld>
            <a:endParaRPr lang="id-ID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89FA6-59FE-454F-B802-B55133F37308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310F4-C63B-4207-8288-C95A9211A256}" type="datetimeFigureOut">
              <a:rPr lang="id-ID" smtClean="0"/>
              <a:pPr/>
              <a:t>26/07/2021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89FA6-59FE-454F-B802-B55133F37308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310F4-C63B-4207-8288-C95A9211A256}" type="datetimeFigureOut">
              <a:rPr lang="id-ID" smtClean="0"/>
              <a:pPr/>
              <a:t>26/07/2021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89FA6-59FE-454F-B802-B55133F37308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310F4-C63B-4207-8288-C95A9211A256}" type="datetimeFigureOut">
              <a:rPr lang="id-ID" smtClean="0"/>
              <a:pPr/>
              <a:t>26/07/2021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89FA6-59FE-454F-B802-B55133F37308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310F4-C63B-4207-8288-C95A9211A256}" type="datetimeFigureOut">
              <a:rPr lang="id-ID" smtClean="0"/>
              <a:pPr/>
              <a:t>26/07/2021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89FA6-59FE-454F-B802-B55133F37308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310F4-C63B-4207-8288-C95A9211A256}" type="datetimeFigureOut">
              <a:rPr lang="id-ID" smtClean="0"/>
              <a:pPr/>
              <a:t>26/07/2021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89FA6-59FE-454F-B802-B55133F37308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310F4-C63B-4207-8288-C95A9211A256}" type="datetimeFigureOut">
              <a:rPr lang="id-ID" smtClean="0"/>
              <a:pPr/>
              <a:t>26/07/2021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89FA6-59FE-454F-B802-B55133F37308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310F4-C63B-4207-8288-C95A9211A256}" type="datetimeFigureOut">
              <a:rPr lang="id-ID" smtClean="0"/>
              <a:pPr/>
              <a:t>26/07/2021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89FA6-59FE-454F-B802-B55133F37308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310F4-C63B-4207-8288-C95A9211A256}" type="datetimeFigureOut">
              <a:rPr lang="id-ID" smtClean="0"/>
              <a:pPr/>
              <a:t>26/07/2021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89FA6-59FE-454F-B802-B55133F37308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310F4-C63B-4207-8288-C95A9211A256}" type="datetimeFigureOut">
              <a:rPr lang="id-ID" smtClean="0"/>
              <a:pPr/>
              <a:t>26/07/2021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89FA6-59FE-454F-B802-B55133F37308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310F4-C63B-4207-8288-C95A9211A256}" type="datetimeFigureOut">
              <a:rPr lang="id-ID" smtClean="0"/>
              <a:pPr/>
              <a:t>26/07/2021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42589FA6-59FE-454F-B802-B55133F37308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A3310F4-C63B-4207-8288-C95A9211A256}" type="datetimeFigureOut">
              <a:rPr lang="id-ID" smtClean="0"/>
              <a:pPr/>
              <a:t>26/07/2021</a:t>
            </a:fld>
            <a:endParaRPr lang="id-ID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id-ID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2589FA6-59FE-454F-B802-B55133F37308}" type="slidenum">
              <a:rPr lang="id-ID" smtClean="0"/>
              <a:pPr/>
              <a:t>‹#›</a:t>
            </a:fld>
            <a:endParaRPr lang="id-ID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13" r:id="rId1"/>
    <p:sldLayoutId id="2147483914" r:id="rId2"/>
    <p:sldLayoutId id="2147483915" r:id="rId3"/>
    <p:sldLayoutId id="2147483916" r:id="rId4"/>
    <p:sldLayoutId id="2147483917" r:id="rId5"/>
    <p:sldLayoutId id="2147483918" r:id="rId6"/>
    <p:sldLayoutId id="2147483919" r:id="rId7"/>
    <p:sldLayoutId id="2147483920" r:id="rId8"/>
    <p:sldLayoutId id="2147483921" r:id="rId9"/>
    <p:sldLayoutId id="2147483922" r:id="rId10"/>
    <p:sldLayoutId id="214748392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A8A96D"/>
            </a:gs>
            <a:gs pos="25000">
              <a:schemeClr val="bg2">
                <a:tint val="83000"/>
                <a:satMod val="320000"/>
              </a:schemeClr>
            </a:gs>
            <a:gs pos="100000">
              <a:schemeClr val="bg2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00034" y="928670"/>
            <a:ext cx="7851648" cy="2071702"/>
          </a:xfrm>
        </p:spPr>
        <p:txBody>
          <a:bodyPr>
            <a:noAutofit/>
          </a:bodyPr>
          <a:lstStyle/>
          <a:p>
            <a:pPr algn="l"/>
            <a:r>
              <a:rPr lang="en-US" sz="4500" dirty="0" err="1" smtClean="0"/>
              <a:t>Bahasa</a:t>
            </a:r>
            <a:r>
              <a:rPr lang="en-US" sz="4500" dirty="0" smtClean="0"/>
              <a:t> Mandarin </a:t>
            </a:r>
            <a:br>
              <a:rPr lang="en-US" sz="4500" dirty="0" smtClean="0"/>
            </a:br>
            <a:r>
              <a:rPr lang="zh-CN" altLang="en-US" sz="4500" dirty="0" smtClean="0"/>
              <a:t>中文</a:t>
            </a:r>
            <a:r>
              <a:rPr lang="en-US" altLang="zh-CN" sz="4500" dirty="0" smtClean="0"/>
              <a:t/>
            </a:r>
            <a:br>
              <a:rPr lang="en-US" altLang="zh-CN" sz="4500" dirty="0" smtClean="0"/>
            </a:br>
            <a:r>
              <a:rPr lang="en-US" altLang="zh-CN" sz="4500" dirty="0" err="1" smtClean="0"/>
              <a:t>zhōng</a:t>
            </a:r>
            <a:r>
              <a:rPr lang="en-US" altLang="zh-CN" sz="4500" dirty="0" smtClean="0"/>
              <a:t> </a:t>
            </a:r>
            <a:r>
              <a:rPr lang="en-US" altLang="zh-CN" sz="4500" dirty="0" err="1" smtClean="0"/>
              <a:t>wén</a:t>
            </a:r>
            <a:endParaRPr lang="id-ID" sz="45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14348" y="3286124"/>
            <a:ext cx="7854696" cy="2286016"/>
          </a:xfrm>
        </p:spPr>
        <p:txBody>
          <a:bodyPr>
            <a:normAutofit fontScale="92500" lnSpcReduction="10000"/>
          </a:bodyPr>
          <a:lstStyle/>
          <a:p>
            <a:pPr algn="ctr"/>
            <a:r>
              <a:rPr lang="id-ID" altLang="zh-CN" sz="5000" b="1" dirty="0" smtClean="0"/>
              <a:t>Menya</a:t>
            </a:r>
            <a:r>
              <a:rPr lang="en-US" altLang="zh-CN" sz="5000" b="1" dirty="0" smtClean="0"/>
              <a:t>p</a:t>
            </a:r>
            <a:r>
              <a:rPr lang="id-ID" altLang="zh-CN" sz="5000" b="1" dirty="0" smtClean="0"/>
              <a:t>a</a:t>
            </a:r>
            <a:endParaRPr lang="id-ID" altLang="zh-CN" sz="5000" b="1" dirty="0" smtClean="0"/>
          </a:p>
          <a:p>
            <a:pPr algn="ctr"/>
            <a:r>
              <a:rPr lang="zh-CN" altLang="en-US" sz="5000" b="1" dirty="0" smtClean="0"/>
              <a:t>问 候</a:t>
            </a:r>
            <a:endParaRPr lang="en-US" altLang="zh-CN" sz="5000" b="1" dirty="0" smtClean="0"/>
          </a:p>
          <a:p>
            <a:pPr algn="ctr"/>
            <a:r>
              <a:rPr lang="en-US" altLang="zh-CN" sz="5000" b="1" dirty="0" err="1" smtClean="0"/>
              <a:t>wèn</a:t>
            </a:r>
            <a:r>
              <a:rPr lang="en-US" altLang="zh-CN" sz="5000" b="1" dirty="0" smtClean="0"/>
              <a:t> </a:t>
            </a:r>
            <a:r>
              <a:rPr lang="en-US" altLang="zh-CN" sz="5000" b="1" dirty="0" err="1" smtClean="0"/>
              <a:t>hòu</a:t>
            </a:r>
            <a:endParaRPr lang="en-US" altLang="zh-CN" sz="5000" b="1" dirty="0" smtClean="0"/>
          </a:p>
        </p:txBody>
      </p:sp>
      <p:sp>
        <p:nvSpPr>
          <p:cNvPr id="4" name="Rectangle 3"/>
          <p:cNvSpPr/>
          <p:nvPr/>
        </p:nvSpPr>
        <p:spPr>
          <a:xfrm>
            <a:off x="571472" y="5643578"/>
            <a:ext cx="8143932" cy="85725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sz="5000" b="1" dirty="0" smtClean="0">
                <a:ln>
                  <a:solidFill>
                    <a:srgbClr val="7030A0"/>
                  </a:solidFill>
                </a:ln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Kiki </a:t>
            </a:r>
            <a:r>
              <a:rPr lang="en-US" sz="5000" b="1" dirty="0" err="1" smtClean="0">
                <a:ln>
                  <a:solidFill>
                    <a:srgbClr val="7030A0"/>
                  </a:solidFill>
                </a:ln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Rizky</a:t>
            </a:r>
            <a:r>
              <a:rPr lang="en-US" sz="5000" b="1" dirty="0" smtClean="0">
                <a:ln>
                  <a:solidFill>
                    <a:srgbClr val="7030A0"/>
                  </a:solidFill>
                </a:ln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 H, S.S</a:t>
            </a:r>
            <a:endParaRPr lang="id-ID" sz="5000" b="1" dirty="0">
              <a:ln>
                <a:solidFill>
                  <a:srgbClr val="7030A0"/>
                </a:solidFill>
              </a:ln>
              <a:solidFill>
                <a:schemeClr val="accent3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otype Corsiva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82" y="928670"/>
            <a:ext cx="8786874" cy="571504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2800" dirty="0" smtClean="0"/>
              <a:t>Guru 	: Halo </a:t>
            </a:r>
            <a:r>
              <a:rPr lang="en-US" sz="2800" dirty="0" err="1" smtClean="0"/>
              <a:t>murid-murid</a:t>
            </a:r>
            <a:r>
              <a:rPr lang="en-US" sz="2800" dirty="0" smtClean="0"/>
              <a:t> ! </a:t>
            </a:r>
            <a:r>
              <a:rPr lang="en-US" sz="2800" dirty="0" err="1" smtClean="0"/>
              <a:t>Bagaimana</a:t>
            </a:r>
            <a:r>
              <a:rPr lang="en-US" sz="2800" dirty="0" smtClean="0"/>
              <a:t> </a:t>
            </a:r>
            <a:r>
              <a:rPr lang="en-US" sz="2800" dirty="0" err="1" smtClean="0"/>
              <a:t>kabar</a:t>
            </a:r>
            <a:r>
              <a:rPr lang="en-US" sz="2800" dirty="0" smtClean="0"/>
              <a:t> kalian ?</a:t>
            </a:r>
          </a:p>
          <a:p>
            <a:pPr marL="273050" indent="804863">
              <a:buNone/>
            </a:pPr>
            <a:r>
              <a:rPr lang="zh-CN" altLang="en-US" sz="2800" dirty="0" smtClean="0"/>
              <a:t>同 学 们 好 </a:t>
            </a:r>
            <a:r>
              <a:rPr lang="en-US" altLang="zh-CN" sz="2800" dirty="0" smtClean="0"/>
              <a:t>! </a:t>
            </a:r>
            <a:r>
              <a:rPr lang="zh-CN" altLang="en-US" sz="2800" dirty="0" smtClean="0"/>
              <a:t>你 们 好 吗 </a:t>
            </a:r>
            <a:r>
              <a:rPr lang="en-US" altLang="zh-CN" sz="2800" dirty="0" smtClean="0"/>
              <a:t>?</a:t>
            </a:r>
          </a:p>
          <a:p>
            <a:pPr marL="273050" indent="804863">
              <a:buNone/>
            </a:pPr>
            <a:r>
              <a:rPr lang="en-US" sz="2800" dirty="0" smtClean="0"/>
              <a:t>t</a:t>
            </a:r>
            <a:r>
              <a:rPr lang="id-ID" sz="2800" dirty="0" smtClean="0"/>
              <a:t>óng</a:t>
            </a:r>
            <a:r>
              <a:rPr lang="en-US" sz="2800" dirty="0" smtClean="0"/>
              <a:t> </a:t>
            </a:r>
            <a:r>
              <a:rPr lang="id-ID" sz="2800" dirty="0" smtClean="0"/>
              <a:t>xué</a:t>
            </a:r>
            <a:r>
              <a:rPr lang="en-US" sz="2800" dirty="0" smtClean="0"/>
              <a:t> </a:t>
            </a:r>
            <a:r>
              <a:rPr lang="id-ID" sz="2800" dirty="0" smtClean="0"/>
              <a:t>men hǎo</a:t>
            </a:r>
            <a:r>
              <a:rPr lang="en-US" sz="2800" dirty="0" smtClean="0"/>
              <a:t> </a:t>
            </a:r>
            <a:r>
              <a:rPr lang="id-ID" sz="2800" dirty="0" smtClean="0"/>
              <a:t>! </a:t>
            </a:r>
            <a:r>
              <a:rPr lang="en-US" sz="2800" dirty="0" smtClean="0"/>
              <a:t>N</a:t>
            </a:r>
            <a:r>
              <a:rPr lang="id-ID" sz="2800" dirty="0" smtClean="0"/>
              <a:t>ǐ</a:t>
            </a:r>
            <a:r>
              <a:rPr lang="en-US" sz="2800" dirty="0" smtClean="0"/>
              <a:t> </a:t>
            </a:r>
            <a:r>
              <a:rPr lang="id-ID" sz="2800" dirty="0" smtClean="0"/>
              <a:t>men </a:t>
            </a:r>
            <a:r>
              <a:rPr lang="id-ID" sz="2800" dirty="0" smtClean="0"/>
              <a:t>hǎo </a:t>
            </a:r>
            <a:r>
              <a:rPr lang="id-ID" sz="2800" dirty="0" smtClean="0"/>
              <a:t>ma</a:t>
            </a:r>
            <a:r>
              <a:rPr lang="en-US" sz="2800" dirty="0" smtClean="0"/>
              <a:t> </a:t>
            </a:r>
            <a:r>
              <a:rPr lang="id-ID" sz="2800" dirty="0" smtClean="0"/>
              <a:t>? </a:t>
            </a:r>
            <a:endParaRPr lang="en-US" sz="2800" dirty="0" smtClean="0"/>
          </a:p>
          <a:p>
            <a:pPr marL="273050" indent="804863">
              <a:buNone/>
            </a:pPr>
            <a:endParaRPr lang="en-US" sz="2800" dirty="0" smtClean="0"/>
          </a:p>
          <a:p>
            <a:pPr marL="273050" indent="-273050">
              <a:buNone/>
            </a:pPr>
            <a:r>
              <a:rPr lang="en-US" sz="2800" dirty="0" err="1" smtClean="0"/>
              <a:t>Murid</a:t>
            </a:r>
            <a:r>
              <a:rPr lang="en-US" sz="2800" dirty="0" smtClean="0"/>
              <a:t> : Halo </a:t>
            </a:r>
            <a:r>
              <a:rPr lang="en-US" sz="2800" dirty="0" err="1" smtClean="0"/>
              <a:t>bu</a:t>
            </a:r>
            <a:r>
              <a:rPr lang="en-US" sz="2800" dirty="0" smtClean="0"/>
              <a:t> guru ! </a:t>
            </a:r>
            <a:r>
              <a:rPr lang="en-US" sz="2800" dirty="0" err="1" smtClean="0"/>
              <a:t>Kami</a:t>
            </a:r>
            <a:r>
              <a:rPr lang="en-US" sz="2800" dirty="0" smtClean="0"/>
              <a:t> </a:t>
            </a:r>
            <a:r>
              <a:rPr lang="en-US" sz="2800" dirty="0" err="1" smtClean="0"/>
              <a:t>baik</a:t>
            </a:r>
            <a:r>
              <a:rPr lang="en-US" sz="2800" dirty="0" smtClean="0"/>
              <a:t>, </a:t>
            </a:r>
            <a:r>
              <a:rPr lang="en-US" sz="2800" dirty="0" err="1" smtClean="0"/>
              <a:t>kalau</a:t>
            </a:r>
            <a:r>
              <a:rPr lang="en-US" sz="2800" dirty="0" smtClean="0"/>
              <a:t> </a:t>
            </a:r>
            <a:r>
              <a:rPr lang="en-US" sz="2800" dirty="0" err="1" smtClean="0"/>
              <a:t>Anda</a:t>
            </a:r>
            <a:r>
              <a:rPr lang="en-US" sz="2800" dirty="0" smtClean="0"/>
              <a:t> ?</a:t>
            </a:r>
          </a:p>
          <a:p>
            <a:pPr marL="273050" indent="804863">
              <a:buNone/>
            </a:pPr>
            <a:r>
              <a:rPr lang="zh-CN" altLang="en-US" sz="2800" dirty="0" smtClean="0"/>
              <a:t>老 师 好 </a:t>
            </a:r>
            <a:r>
              <a:rPr lang="en-US" altLang="zh-CN" sz="2800" dirty="0" smtClean="0"/>
              <a:t>! </a:t>
            </a:r>
            <a:r>
              <a:rPr lang="zh-CN" altLang="en-US" sz="2800" dirty="0" smtClean="0"/>
              <a:t>我 们 很 好，您 呢 </a:t>
            </a:r>
            <a:r>
              <a:rPr lang="en-US" altLang="zh-CN" sz="2800" dirty="0" smtClean="0"/>
              <a:t>?</a:t>
            </a:r>
          </a:p>
          <a:p>
            <a:pPr marL="273050" indent="804863">
              <a:buNone/>
            </a:pPr>
            <a:r>
              <a:rPr lang="en-US" sz="2800" dirty="0" smtClean="0"/>
              <a:t>l</a:t>
            </a:r>
            <a:r>
              <a:rPr lang="id-ID" sz="2800" dirty="0" smtClean="0"/>
              <a:t>ǎo</a:t>
            </a:r>
            <a:r>
              <a:rPr lang="en-US" sz="2800" dirty="0" smtClean="0"/>
              <a:t> </a:t>
            </a:r>
            <a:r>
              <a:rPr lang="id-ID" sz="2800" dirty="0" smtClean="0"/>
              <a:t>shī hǎo</a:t>
            </a:r>
            <a:r>
              <a:rPr lang="en-US" sz="2800" dirty="0" smtClean="0"/>
              <a:t> </a:t>
            </a:r>
            <a:r>
              <a:rPr lang="id-ID" sz="2800" dirty="0" smtClean="0"/>
              <a:t>! </a:t>
            </a:r>
            <a:r>
              <a:rPr lang="en-US" sz="2800" dirty="0" smtClean="0"/>
              <a:t>W</a:t>
            </a:r>
            <a:r>
              <a:rPr lang="id-ID" sz="2800" dirty="0" smtClean="0"/>
              <a:t>ǒ</a:t>
            </a:r>
            <a:r>
              <a:rPr lang="en-US" sz="2800" dirty="0" smtClean="0"/>
              <a:t> </a:t>
            </a:r>
            <a:r>
              <a:rPr lang="id-ID" sz="2800" dirty="0" smtClean="0"/>
              <a:t>men </a:t>
            </a:r>
            <a:r>
              <a:rPr lang="id-ID" sz="2800" dirty="0" smtClean="0"/>
              <a:t>hěn hǎo, nín </a:t>
            </a:r>
            <a:r>
              <a:rPr lang="id-ID" sz="2800" dirty="0" smtClean="0"/>
              <a:t>ne</a:t>
            </a:r>
            <a:r>
              <a:rPr lang="en-US" sz="2800" dirty="0" smtClean="0"/>
              <a:t> </a:t>
            </a:r>
            <a:r>
              <a:rPr lang="id-ID" sz="2800" dirty="0" smtClean="0"/>
              <a:t>?</a:t>
            </a:r>
            <a:endParaRPr lang="en-US" sz="2800" dirty="0" smtClean="0"/>
          </a:p>
          <a:p>
            <a:pPr marL="273050" indent="804863">
              <a:buNone/>
            </a:pPr>
            <a:endParaRPr lang="en-US" sz="2800" dirty="0" smtClean="0"/>
          </a:p>
          <a:p>
            <a:pPr marL="273050" indent="-273050">
              <a:buNone/>
            </a:pPr>
            <a:r>
              <a:rPr lang="en-US" sz="2800" dirty="0" smtClean="0"/>
              <a:t>Guru 	: </a:t>
            </a:r>
            <a:r>
              <a:rPr lang="en-US" sz="2800" dirty="0" err="1" smtClean="0"/>
              <a:t>Kabar</a:t>
            </a:r>
            <a:r>
              <a:rPr lang="en-US" sz="2800" dirty="0" smtClean="0"/>
              <a:t> </a:t>
            </a:r>
            <a:r>
              <a:rPr lang="en-US" sz="2800" dirty="0" err="1" smtClean="0"/>
              <a:t>saya</a:t>
            </a:r>
            <a:r>
              <a:rPr lang="en-US" sz="2800" dirty="0" smtClean="0"/>
              <a:t> </a:t>
            </a:r>
            <a:r>
              <a:rPr lang="en-US" sz="2800" dirty="0" err="1" smtClean="0"/>
              <a:t>juga</a:t>
            </a:r>
            <a:r>
              <a:rPr lang="en-US" sz="2800" dirty="0" smtClean="0"/>
              <a:t> </a:t>
            </a:r>
            <a:r>
              <a:rPr lang="en-US" sz="2800" dirty="0" err="1" smtClean="0"/>
              <a:t>baik</a:t>
            </a:r>
            <a:r>
              <a:rPr lang="en-US" sz="2800" dirty="0" smtClean="0"/>
              <a:t>. </a:t>
            </a:r>
            <a:r>
              <a:rPr lang="en-US" sz="2800" dirty="0" err="1" smtClean="0"/>
              <a:t>Terimakasih</a:t>
            </a:r>
            <a:r>
              <a:rPr lang="en-US" sz="2800" dirty="0" smtClean="0"/>
              <a:t>. </a:t>
            </a:r>
          </a:p>
          <a:p>
            <a:pPr marL="273050" indent="804863">
              <a:buNone/>
            </a:pPr>
            <a:r>
              <a:rPr lang="zh-CN" altLang="en-US" sz="2800" dirty="0" smtClean="0"/>
              <a:t>我 也 很 好，谢 谢 你 们。</a:t>
            </a:r>
            <a:endParaRPr lang="en-US" altLang="zh-CN" sz="2800" dirty="0" smtClean="0"/>
          </a:p>
          <a:p>
            <a:pPr marL="273050" indent="804863">
              <a:buNone/>
            </a:pPr>
            <a:r>
              <a:rPr lang="en-US" sz="2800" dirty="0" smtClean="0"/>
              <a:t>w</a:t>
            </a:r>
            <a:r>
              <a:rPr lang="id-ID" sz="2800" dirty="0" smtClean="0"/>
              <a:t>ǒ </a:t>
            </a:r>
            <a:r>
              <a:rPr lang="id-ID" sz="2800" dirty="0" smtClean="0"/>
              <a:t>yě hěn hǎo, </a:t>
            </a:r>
            <a:r>
              <a:rPr lang="id-ID" sz="2800" dirty="0" smtClean="0"/>
              <a:t>xiè</a:t>
            </a:r>
            <a:r>
              <a:rPr lang="en-US" sz="2800" dirty="0" smtClean="0"/>
              <a:t> </a:t>
            </a:r>
            <a:r>
              <a:rPr lang="id-ID" sz="2800" dirty="0" smtClean="0"/>
              <a:t>xi</a:t>
            </a:r>
            <a:r>
              <a:rPr lang="en-US" sz="2800" dirty="0" smtClean="0"/>
              <a:t>e</a:t>
            </a:r>
            <a:r>
              <a:rPr lang="id-ID" sz="2800" dirty="0" smtClean="0"/>
              <a:t> nǐ</a:t>
            </a:r>
            <a:r>
              <a:rPr lang="en-US" sz="2800" dirty="0" smtClean="0"/>
              <a:t> </a:t>
            </a:r>
            <a:r>
              <a:rPr lang="id-ID" sz="2800" dirty="0" smtClean="0"/>
              <a:t>men</a:t>
            </a:r>
            <a:r>
              <a:rPr lang="en-US" sz="2800" dirty="0" smtClean="0"/>
              <a:t>.</a:t>
            </a:r>
            <a:endParaRPr lang="en-US" altLang="zh-CN" sz="2800" dirty="0" smtClean="0"/>
          </a:p>
          <a:p>
            <a:pPr marL="273050" indent="804863">
              <a:buNone/>
            </a:pPr>
            <a:endParaRPr lang="id-ID" sz="28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653210"/>
          </a:xfrm>
        </p:spPr>
        <p:txBody>
          <a:bodyPr>
            <a:normAutofit fontScale="90000"/>
          </a:bodyPr>
          <a:lstStyle/>
          <a:p>
            <a:r>
              <a:rPr lang="en-US" b="1" dirty="0" err="1" smtClean="0"/>
              <a:t>Kosakata</a:t>
            </a:r>
            <a:r>
              <a:rPr lang="en-US" b="1" dirty="0" smtClean="0"/>
              <a:t> </a:t>
            </a:r>
            <a:r>
              <a:rPr lang="zh-CN" altLang="en-US" b="1" dirty="0" smtClean="0"/>
              <a:t>生 词 </a:t>
            </a:r>
            <a:r>
              <a:rPr lang="en-US" altLang="zh-CN" b="1" dirty="0" err="1" smtClean="0"/>
              <a:t>shēng</a:t>
            </a:r>
            <a:r>
              <a:rPr lang="en-US" altLang="zh-CN" b="1" dirty="0" smtClean="0"/>
              <a:t> </a:t>
            </a:r>
            <a:r>
              <a:rPr lang="en-US" altLang="zh-CN" b="1" dirty="0" err="1" smtClean="0"/>
              <a:t>cí</a:t>
            </a:r>
            <a:endParaRPr lang="id-ID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82" y="1428736"/>
            <a:ext cx="8715436" cy="5214974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3500" dirty="0" err="1" smtClean="0"/>
              <a:t>Menyapa</a:t>
            </a:r>
            <a:r>
              <a:rPr lang="en-US" sz="3500" dirty="0" smtClean="0"/>
              <a:t>, </a:t>
            </a:r>
            <a:r>
              <a:rPr lang="en-US" sz="3500" dirty="0" err="1" smtClean="0"/>
              <a:t>salam</a:t>
            </a:r>
            <a:r>
              <a:rPr lang="en-US" sz="3500" dirty="0" smtClean="0"/>
              <a:t> </a:t>
            </a:r>
            <a:r>
              <a:rPr lang="zh-CN" altLang="en-US" sz="3500" dirty="0" smtClean="0"/>
              <a:t>问 候 </a:t>
            </a:r>
            <a:r>
              <a:rPr lang="en-US" altLang="zh-CN" sz="3500" dirty="0" smtClean="0"/>
              <a:t>w</a:t>
            </a:r>
            <a:r>
              <a:rPr lang="id-ID" sz="3500" dirty="0" smtClean="0"/>
              <a:t>èn</a:t>
            </a:r>
            <a:r>
              <a:rPr lang="en-US" sz="3500" dirty="0" smtClean="0"/>
              <a:t> </a:t>
            </a:r>
            <a:r>
              <a:rPr lang="id-ID" sz="3500" dirty="0" smtClean="0"/>
              <a:t>hòu</a:t>
            </a:r>
            <a:endParaRPr lang="en-US" altLang="zh-CN" sz="3500" dirty="0" smtClean="0"/>
          </a:p>
          <a:p>
            <a:pPr marL="514350" indent="-514350">
              <a:buFont typeface="+mj-lt"/>
              <a:buAutoNum type="arabicPeriod"/>
            </a:pPr>
            <a:r>
              <a:rPr lang="en-US" sz="3500" dirty="0" smtClean="0"/>
              <a:t>Halo (</a:t>
            </a:r>
            <a:r>
              <a:rPr lang="en-US" sz="3500" dirty="0" err="1" smtClean="0"/>
              <a:t>untuk</a:t>
            </a:r>
            <a:r>
              <a:rPr lang="en-US" sz="3500" dirty="0" smtClean="0"/>
              <a:t> yang </a:t>
            </a:r>
            <a:r>
              <a:rPr lang="en-US" sz="3500" dirty="0" err="1" smtClean="0"/>
              <a:t>seumuran</a:t>
            </a:r>
            <a:r>
              <a:rPr lang="en-US" sz="3500" dirty="0" smtClean="0"/>
              <a:t>) </a:t>
            </a:r>
            <a:r>
              <a:rPr lang="zh-CN" altLang="en-US" sz="3500" dirty="0" smtClean="0"/>
              <a:t>你 好 </a:t>
            </a:r>
            <a:r>
              <a:rPr lang="id-ID" sz="3500" dirty="0" smtClean="0"/>
              <a:t>nǐ hǎo</a:t>
            </a:r>
            <a:endParaRPr lang="en-US" altLang="zh-CN" sz="3500" dirty="0" smtClean="0"/>
          </a:p>
          <a:p>
            <a:pPr marL="514350" indent="-514350">
              <a:buFont typeface="+mj-lt"/>
              <a:buAutoNum type="arabicPeriod"/>
            </a:pPr>
            <a:r>
              <a:rPr lang="en-US" altLang="zh-CN" sz="3500" dirty="0" smtClean="0"/>
              <a:t>Halo (</a:t>
            </a:r>
            <a:r>
              <a:rPr lang="en-US" altLang="zh-CN" sz="3500" dirty="0" err="1" smtClean="0"/>
              <a:t>untuk</a:t>
            </a:r>
            <a:r>
              <a:rPr lang="en-US" altLang="zh-CN" sz="3500" dirty="0" smtClean="0"/>
              <a:t> yang </a:t>
            </a:r>
            <a:r>
              <a:rPr lang="en-US" altLang="zh-CN" sz="3500" dirty="0" err="1" smtClean="0"/>
              <a:t>lebih</a:t>
            </a:r>
            <a:r>
              <a:rPr lang="en-US" altLang="zh-CN" sz="3500" dirty="0" smtClean="0"/>
              <a:t> </a:t>
            </a:r>
            <a:r>
              <a:rPr lang="en-US" altLang="zh-CN" sz="3500" dirty="0" err="1" smtClean="0"/>
              <a:t>tua</a:t>
            </a:r>
            <a:r>
              <a:rPr lang="en-US" altLang="zh-CN" sz="3500" dirty="0" smtClean="0"/>
              <a:t>) </a:t>
            </a:r>
            <a:r>
              <a:rPr lang="zh-CN" altLang="en-US" sz="3500" dirty="0" smtClean="0"/>
              <a:t>您 好 </a:t>
            </a:r>
            <a:r>
              <a:rPr lang="id-ID" sz="3500" dirty="0" smtClean="0"/>
              <a:t>nín hǎo</a:t>
            </a:r>
            <a:endParaRPr lang="en-US" altLang="zh-CN" sz="3500" dirty="0" smtClean="0"/>
          </a:p>
          <a:p>
            <a:pPr marL="514350" indent="-514350">
              <a:buFont typeface="+mj-lt"/>
              <a:buAutoNum type="arabicPeriod"/>
            </a:pPr>
            <a:r>
              <a:rPr lang="en-US" sz="3500" dirty="0" err="1" smtClean="0"/>
              <a:t>Apa</a:t>
            </a:r>
            <a:r>
              <a:rPr lang="en-US" sz="3500" dirty="0" smtClean="0"/>
              <a:t> </a:t>
            </a:r>
            <a:r>
              <a:rPr lang="en-US" sz="3500" dirty="0" err="1" smtClean="0"/>
              <a:t>kabar</a:t>
            </a:r>
            <a:r>
              <a:rPr lang="en-US" sz="3500" dirty="0" smtClean="0"/>
              <a:t> ? </a:t>
            </a:r>
            <a:r>
              <a:rPr lang="zh-CN" altLang="en-US" sz="3500" dirty="0" smtClean="0"/>
              <a:t>你 好 吗 </a:t>
            </a:r>
            <a:r>
              <a:rPr lang="en-US" altLang="zh-CN" sz="3500" dirty="0" smtClean="0"/>
              <a:t>? </a:t>
            </a:r>
            <a:r>
              <a:rPr lang="id-ID" sz="3500" dirty="0" smtClean="0"/>
              <a:t>nǐ hǎo </a:t>
            </a:r>
            <a:r>
              <a:rPr lang="id-ID" sz="3500" dirty="0" smtClean="0"/>
              <a:t>ma</a:t>
            </a:r>
            <a:r>
              <a:rPr lang="en-US" sz="3500" dirty="0" smtClean="0"/>
              <a:t> </a:t>
            </a:r>
            <a:r>
              <a:rPr lang="id-ID" sz="3500" dirty="0" smtClean="0"/>
              <a:t>?</a:t>
            </a:r>
            <a:endParaRPr lang="en-US" altLang="zh-CN" sz="3500" dirty="0" smtClean="0"/>
          </a:p>
          <a:p>
            <a:pPr marL="514350" indent="-514350">
              <a:buFont typeface="+mj-lt"/>
              <a:buAutoNum type="arabicPeriod"/>
            </a:pPr>
            <a:r>
              <a:rPr lang="en-US" sz="3500" dirty="0" err="1" smtClean="0"/>
              <a:t>Selamat</a:t>
            </a:r>
            <a:r>
              <a:rPr lang="en-US" sz="3500" dirty="0" smtClean="0"/>
              <a:t> </a:t>
            </a:r>
            <a:r>
              <a:rPr lang="en-US" sz="3500" dirty="0" err="1" smtClean="0"/>
              <a:t>pagi</a:t>
            </a:r>
            <a:r>
              <a:rPr lang="en-US" sz="3500" dirty="0" smtClean="0"/>
              <a:t> (</a:t>
            </a:r>
            <a:r>
              <a:rPr lang="en-US" sz="3500" dirty="0" err="1" smtClean="0"/>
              <a:t>untuk</a:t>
            </a:r>
            <a:r>
              <a:rPr lang="en-US" sz="3500" dirty="0" smtClean="0"/>
              <a:t> </a:t>
            </a:r>
            <a:r>
              <a:rPr lang="en-US" sz="3500" dirty="0" err="1" smtClean="0"/>
              <a:t>suasana</a:t>
            </a:r>
            <a:r>
              <a:rPr lang="en-US" sz="3500" dirty="0" smtClean="0"/>
              <a:t> formal) </a:t>
            </a:r>
            <a:r>
              <a:rPr lang="zh-CN" altLang="en-US" sz="3500" dirty="0" smtClean="0"/>
              <a:t>早 上 好 </a:t>
            </a:r>
            <a:r>
              <a:rPr lang="en-US" altLang="zh-CN" sz="3500" dirty="0" smtClean="0"/>
              <a:t>z</a:t>
            </a:r>
            <a:r>
              <a:rPr lang="id-ID" sz="3500" dirty="0" smtClean="0"/>
              <a:t>ǎo</a:t>
            </a:r>
            <a:r>
              <a:rPr lang="en-US" sz="3500" dirty="0" smtClean="0"/>
              <a:t> </a:t>
            </a:r>
            <a:r>
              <a:rPr lang="id-ID" sz="3500" dirty="0" smtClean="0"/>
              <a:t>shang </a:t>
            </a:r>
            <a:r>
              <a:rPr lang="id-ID" sz="3500" dirty="0" smtClean="0"/>
              <a:t>hǎo</a:t>
            </a:r>
            <a:endParaRPr lang="en-US" altLang="zh-CN" sz="3500" dirty="0" smtClean="0"/>
          </a:p>
          <a:p>
            <a:pPr marL="514350" indent="-514350">
              <a:buFont typeface="+mj-lt"/>
              <a:buAutoNum type="arabicPeriod"/>
            </a:pPr>
            <a:r>
              <a:rPr lang="en-US" sz="3500" dirty="0" err="1" smtClean="0"/>
              <a:t>Selamat</a:t>
            </a:r>
            <a:r>
              <a:rPr lang="en-US" sz="3500" dirty="0" smtClean="0"/>
              <a:t> </a:t>
            </a:r>
            <a:r>
              <a:rPr lang="en-US" sz="3500" dirty="0" err="1" smtClean="0"/>
              <a:t>pagi</a:t>
            </a:r>
            <a:r>
              <a:rPr lang="en-US" sz="3500" dirty="0" smtClean="0"/>
              <a:t> (</a:t>
            </a:r>
            <a:r>
              <a:rPr lang="en-US" sz="3500" dirty="0" err="1" smtClean="0"/>
              <a:t>untuk</a:t>
            </a:r>
            <a:r>
              <a:rPr lang="en-US" sz="3500" dirty="0" smtClean="0"/>
              <a:t> </a:t>
            </a:r>
            <a:r>
              <a:rPr lang="en-US" sz="3500" dirty="0" err="1" smtClean="0"/>
              <a:t>suasana</a:t>
            </a:r>
            <a:r>
              <a:rPr lang="en-US" sz="3500" dirty="0" smtClean="0"/>
              <a:t> </a:t>
            </a:r>
            <a:r>
              <a:rPr lang="en-US" sz="3500" dirty="0" err="1" smtClean="0"/>
              <a:t>kurang</a:t>
            </a:r>
            <a:r>
              <a:rPr lang="en-US" sz="3500" dirty="0" smtClean="0"/>
              <a:t> formal) </a:t>
            </a:r>
            <a:r>
              <a:rPr lang="zh-CN" altLang="en-US" sz="3500" dirty="0" smtClean="0"/>
              <a:t>早 安 </a:t>
            </a:r>
            <a:r>
              <a:rPr lang="id-ID" sz="3500" dirty="0" smtClean="0"/>
              <a:t>zǎo ān</a:t>
            </a:r>
            <a:endParaRPr lang="id-ID" sz="35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82" y="928670"/>
            <a:ext cx="8715436" cy="5715040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 startAt="7"/>
            </a:pPr>
            <a:r>
              <a:rPr lang="en-US" sz="3500" dirty="0" err="1" smtClean="0"/>
              <a:t>Selamat</a:t>
            </a:r>
            <a:r>
              <a:rPr lang="en-US" sz="3500" dirty="0" smtClean="0"/>
              <a:t> </a:t>
            </a:r>
            <a:r>
              <a:rPr lang="en-US" sz="3500" dirty="0" err="1" smtClean="0"/>
              <a:t>siang</a:t>
            </a:r>
            <a:r>
              <a:rPr lang="en-US" sz="3500" dirty="0" smtClean="0"/>
              <a:t> </a:t>
            </a:r>
            <a:r>
              <a:rPr lang="zh-CN" altLang="en-US" sz="3500" dirty="0" smtClean="0"/>
              <a:t>中 午 好 </a:t>
            </a:r>
            <a:r>
              <a:rPr lang="en-US" altLang="zh-CN" sz="3500" dirty="0" smtClean="0"/>
              <a:t>z</a:t>
            </a:r>
            <a:r>
              <a:rPr lang="id-ID" sz="3500" dirty="0" smtClean="0"/>
              <a:t>hōng</a:t>
            </a:r>
            <a:r>
              <a:rPr lang="en-US" sz="3500" dirty="0" smtClean="0"/>
              <a:t> </a:t>
            </a:r>
            <a:r>
              <a:rPr lang="id-ID" sz="3500" dirty="0" smtClean="0"/>
              <a:t>wǔ hǎo</a:t>
            </a:r>
            <a:endParaRPr lang="en-US" altLang="zh-CN" sz="3500" dirty="0" smtClean="0"/>
          </a:p>
          <a:p>
            <a:pPr marL="514350" indent="-514350">
              <a:buFont typeface="+mj-lt"/>
              <a:buAutoNum type="arabicPeriod" startAt="7"/>
            </a:pPr>
            <a:r>
              <a:rPr lang="en-US" sz="3500" dirty="0" err="1" smtClean="0"/>
              <a:t>Selamat</a:t>
            </a:r>
            <a:r>
              <a:rPr lang="en-US" sz="3500" dirty="0" smtClean="0"/>
              <a:t> </a:t>
            </a:r>
            <a:r>
              <a:rPr lang="en-US" sz="3500" dirty="0" err="1" smtClean="0"/>
              <a:t>siang</a:t>
            </a:r>
            <a:r>
              <a:rPr lang="en-US" sz="3500" dirty="0" smtClean="0"/>
              <a:t> </a:t>
            </a:r>
            <a:r>
              <a:rPr lang="zh-CN" altLang="en-US" sz="3500" dirty="0" smtClean="0"/>
              <a:t>午 安 </a:t>
            </a:r>
            <a:r>
              <a:rPr lang="id-ID" sz="3500" dirty="0" smtClean="0"/>
              <a:t>wǔ ān</a:t>
            </a:r>
            <a:endParaRPr lang="en-US" altLang="zh-CN" sz="3500" dirty="0" smtClean="0"/>
          </a:p>
          <a:p>
            <a:pPr marL="514350" indent="-514350">
              <a:buFont typeface="+mj-lt"/>
              <a:buAutoNum type="arabicPeriod" startAt="7"/>
            </a:pPr>
            <a:r>
              <a:rPr lang="en-US" sz="3500" dirty="0" err="1" smtClean="0"/>
              <a:t>Selamat</a:t>
            </a:r>
            <a:r>
              <a:rPr lang="en-US" sz="3500" dirty="0" smtClean="0"/>
              <a:t> sore </a:t>
            </a:r>
            <a:r>
              <a:rPr lang="zh-CN" altLang="en-US" sz="3500" dirty="0" smtClean="0"/>
              <a:t>下 午 好 </a:t>
            </a:r>
            <a:r>
              <a:rPr lang="id-ID" sz="3500" dirty="0" smtClean="0"/>
              <a:t>xià</a:t>
            </a:r>
            <a:r>
              <a:rPr lang="en-US" sz="3500" dirty="0" smtClean="0"/>
              <a:t> </a:t>
            </a:r>
            <a:r>
              <a:rPr lang="id-ID" sz="3500" dirty="0" smtClean="0"/>
              <a:t>wǔ </a:t>
            </a:r>
            <a:r>
              <a:rPr lang="id-ID" sz="3500" dirty="0" smtClean="0"/>
              <a:t>hǎo</a:t>
            </a:r>
            <a:endParaRPr lang="en-US" altLang="zh-CN" sz="3500" dirty="0" smtClean="0"/>
          </a:p>
          <a:p>
            <a:pPr marL="514350" indent="-514350">
              <a:buFont typeface="+mj-lt"/>
              <a:buAutoNum type="arabicPeriod" startAt="7"/>
            </a:pPr>
            <a:r>
              <a:rPr lang="en-US" sz="3500" dirty="0" err="1" smtClean="0"/>
              <a:t>Selamat</a:t>
            </a:r>
            <a:r>
              <a:rPr lang="en-US" sz="3500" dirty="0" smtClean="0"/>
              <a:t> </a:t>
            </a:r>
            <a:r>
              <a:rPr lang="en-US" sz="3500" dirty="0" err="1" smtClean="0"/>
              <a:t>malam</a:t>
            </a:r>
            <a:r>
              <a:rPr lang="en-US" sz="3500" dirty="0" smtClean="0"/>
              <a:t> (</a:t>
            </a:r>
            <a:r>
              <a:rPr lang="en-US" sz="3500" dirty="0" err="1" smtClean="0"/>
              <a:t>saat</a:t>
            </a:r>
            <a:r>
              <a:rPr lang="en-US" sz="3500" dirty="0" smtClean="0"/>
              <a:t> </a:t>
            </a:r>
            <a:r>
              <a:rPr lang="en-US" sz="3500" dirty="0" err="1" smtClean="0"/>
              <a:t>bertemu</a:t>
            </a:r>
            <a:r>
              <a:rPr lang="en-US" sz="3500" dirty="0" smtClean="0"/>
              <a:t>) </a:t>
            </a:r>
            <a:r>
              <a:rPr lang="zh-CN" altLang="en-US" sz="3500" dirty="0" smtClean="0"/>
              <a:t>晚 上 好 </a:t>
            </a:r>
            <a:r>
              <a:rPr lang="id-ID" sz="3500" dirty="0" smtClean="0"/>
              <a:t>wǎn</a:t>
            </a:r>
            <a:r>
              <a:rPr lang="en-US" sz="3500" dirty="0" smtClean="0"/>
              <a:t> </a:t>
            </a:r>
            <a:r>
              <a:rPr lang="id-ID" sz="3500" dirty="0" smtClean="0"/>
              <a:t>shàng </a:t>
            </a:r>
            <a:r>
              <a:rPr lang="id-ID" sz="3500" dirty="0" smtClean="0"/>
              <a:t>hǎo</a:t>
            </a:r>
            <a:endParaRPr lang="en-US" altLang="zh-CN" sz="3500" dirty="0" smtClean="0"/>
          </a:p>
          <a:p>
            <a:pPr marL="514350" indent="-514350">
              <a:buFont typeface="+mj-lt"/>
              <a:buAutoNum type="arabicPeriod" startAt="7"/>
            </a:pPr>
            <a:r>
              <a:rPr lang="en-US" sz="3500" dirty="0" err="1" smtClean="0"/>
              <a:t>Selamat</a:t>
            </a:r>
            <a:r>
              <a:rPr lang="en-US" sz="3500" dirty="0" smtClean="0"/>
              <a:t> </a:t>
            </a:r>
            <a:r>
              <a:rPr lang="en-US" sz="3500" dirty="0" err="1" smtClean="0"/>
              <a:t>malam</a:t>
            </a:r>
            <a:r>
              <a:rPr lang="en-US" sz="3500" dirty="0" smtClean="0"/>
              <a:t> (</a:t>
            </a:r>
            <a:r>
              <a:rPr lang="en-US" sz="3500" dirty="0" err="1" smtClean="0"/>
              <a:t>saat</a:t>
            </a:r>
            <a:r>
              <a:rPr lang="en-US" sz="3500" dirty="0" smtClean="0"/>
              <a:t> </a:t>
            </a:r>
            <a:r>
              <a:rPr lang="en-US" sz="3500" dirty="0" err="1" smtClean="0"/>
              <a:t>berpisah</a:t>
            </a:r>
            <a:r>
              <a:rPr lang="en-US" sz="3500" dirty="0" smtClean="0"/>
              <a:t>/</a:t>
            </a:r>
            <a:r>
              <a:rPr lang="en-US" sz="3500" dirty="0" err="1" smtClean="0"/>
              <a:t>akan</a:t>
            </a:r>
            <a:r>
              <a:rPr lang="en-US" sz="3500" dirty="0" smtClean="0"/>
              <a:t> </a:t>
            </a:r>
            <a:r>
              <a:rPr lang="en-US" sz="3500" dirty="0" err="1" smtClean="0"/>
              <a:t>tidur</a:t>
            </a:r>
            <a:r>
              <a:rPr lang="en-US" sz="3500" dirty="0" smtClean="0"/>
              <a:t>) </a:t>
            </a:r>
            <a:r>
              <a:rPr lang="zh-CN" altLang="en-US" sz="3500" dirty="0" smtClean="0"/>
              <a:t>晚 安 </a:t>
            </a:r>
            <a:r>
              <a:rPr lang="id-ID" sz="3500" dirty="0" smtClean="0"/>
              <a:t>wǎn</a:t>
            </a:r>
            <a:r>
              <a:rPr lang="en-US" sz="3500" dirty="0" smtClean="0"/>
              <a:t> </a:t>
            </a:r>
            <a:r>
              <a:rPr lang="id-ID" sz="3500" dirty="0" smtClean="0"/>
              <a:t>ān</a:t>
            </a:r>
            <a:endParaRPr lang="en-US" altLang="zh-CN" sz="3500" dirty="0" smtClean="0"/>
          </a:p>
          <a:p>
            <a:pPr marL="514350" indent="-514350">
              <a:buFont typeface="+mj-lt"/>
              <a:buAutoNum type="arabicPeriod" startAt="7"/>
            </a:pPr>
            <a:r>
              <a:rPr lang="en-US" altLang="zh-CN" sz="3500" dirty="0" err="1" smtClean="0"/>
              <a:t>Selamat</a:t>
            </a:r>
            <a:r>
              <a:rPr lang="en-US" altLang="zh-CN" sz="3500" dirty="0" smtClean="0"/>
              <a:t> </a:t>
            </a:r>
            <a:r>
              <a:rPr lang="en-US" altLang="zh-CN" sz="3500" dirty="0" err="1" smtClean="0"/>
              <a:t>datang</a:t>
            </a:r>
            <a:r>
              <a:rPr lang="en-US" altLang="zh-CN" sz="3500" dirty="0" smtClean="0"/>
              <a:t> </a:t>
            </a:r>
            <a:r>
              <a:rPr lang="zh-CN" altLang="en-US" sz="3500" dirty="0" smtClean="0"/>
              <a:t>欢 迎 </a:t>
            </a:r>
            <a:r>
              <a:rPr lang="id-ID" sz="3500" dirty="0" smtClean="0"/>
              <a:t>huān</a:t>
            </a:r>
            <a:r>
              <a:rPr lang="en-US" sz="3500" dirty="0" smtClean="0"/>
              <a:t> </a:t>
            </a:r>
            <a:r>
              <a:rPr lang="id-ID" sz="3500" dirty="0" smtClean="0"/>
              <a:t>yíng</a:t>
            </a:r>
            <a:endParaRPr lang="en-US" sz="3500" dirty="0" smtClean="0"/>
          </a:p>
          <a:p>
            <a:pPr marL="514350" indent="-514350">
              <a:buFont typeface="+mj-lt"/>
              <a:buAutoNum type="arabicPeriod" startAt="7"/>
            </a:pPr>
            <a:r>
              <a:rPr lang="en-US" sz="3500" dirty="0" smtClean="0"/>
              <a:t>Lama </a:t>
            </a:r>
            <a:r>
              <a:rPr lang="en-US" sz="3500" dirty="0" err="1" smtClean="0"/>
              <a:t>tidak</a:t>
            </a:r>
            <a:r>
              <a:rPr lang="en-US" sz="3500" dirty="0" smtClean="0"/>
              <a:t> </a:t>
            </a:r>
            <a:r>
              <a:rPr lang="en-US" sz="3500" dirty="0" err="1" smtClean="0"/>
              <a:t>bertemu</a:t>
            </a:r>
            <a:r>
              <a:rPr lang="en-US" sz="3500" dirty="0" smtClean="0"/>
              <a:t> </a:t>
            </a:r>
            <a:r>
              <a:rPr lang="zh-CN" altLang="en-US" sz="3500" dirty="0" smtClean="0"/>
              <a:t>久 不 见 </a:t>
            </a:r>
            <a:r>
              <a:rPr lang="id-ID" sz="3500" dirty="0" smtClean="0"/>
              <a:t>jiǔ </a:t>
            </a:r>
            <a:r>
              <a:rPr lang="id-ID" sz="3500" dirty="0" smtClean="0"/>
              <a:t>bù</a:t>
            </a:r>
            <a:r>
              <a:rPr lang="en-US" sz="3500" dirty="0" smtClean="0"/>
              <a:t> </a:t>
            </a:r>
            <a:r>
              <a:rPr lang="id-ID" sz="3500" dirty="0" smtClean="0"/>
              <a:t>jiàn</a:t>
            </a:r>
            <a:endParaRPr lang="en-US" sz="35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82" y="642918"/>
            <a:ext cx="8715436" cy="6143668"/>
          </a:xfrm>
        </p:spPr>
        <p:txBody>
          <a:bodyPr>
            <a:noAutofit/>
          </a:bodyPr>
          <a:lstStyle/>
          <a:p>
            <a:pPr marL="914400" indent="-914400">
              <a:buFont typeface="+mj-lt"/>
              <a:buAutoNum type="arabicPeriod" startAt="14"/>
            </a:pPr>
            <a:r>
              <a:rPr lang="en-US" altLang="zh-CN" sz="3800" dirty="0" err="1" smtClean="0"/>
              <a:t>Terimakasih</a:t>
            </a:r>
            <a:r>
              <a:rPr lang="en-US" altLang="zh-CN" sz="3800" dirty="0" smtClean="0"/>
              <a:t> </a:t>
            </a:r>
            <a:r>
              <a:rPr lang="zh-CN" altLang="en-US" sz="3800" dirty="0" smtClean="0"/>
              <a:t>谢 谢 </a:t>
            </a:r>
            <a:r>
              <a:rPr lang="en-US" altLang="zh-CN" sz="3800" dirty="0" smtClean="0"/>
              <a:t>x</a:t>
            </a:r>
            <a:r>
              <a:rPr lang="id-ID" sz="3800" dirty="0" smtClean="0"/>
              <a:t>iè</a:t>
            </a:r>
            <a:r>
              <a:rPr lang="en-US" sz="3800" dirty="0" smtClean="0"/>
              <a:t> </a:t>
            </a:r>
            <a:r>
              <a:rPr lang="id-ID" sz="3800" dirty="0" smtClean="0"/>
              <a:t>xi</a:t>
            </a:r>
            <a:r>
              <a:rPr lang="en-US" sz="3800" dirty="0" smtClean="0"/>
              <a:t>e</a:t>
            </a:r>
            <a:endParaRPr lang="en-US" altLang="zh-CN" sz="3800" dirty="0" smtClean="0"/>
          </a:p>
          <a:p>
            <a:pPr marL="914400" indent="-914400">
              <a:buFont typeface="+mj-lt"/>
              <a:buAutoNum type="arabicPeriod" startAt="14"/>
            </a:pPr>
            <a:r>
              <a:rPr lang="en-US" altLang="zh-CN" sz="3800" dirty="0" err="1" smtClean="0"/>
              <a:t>Terimakasih</a:t>
            </a:r>
            <a:r>
              <a:rPr lang="en-US" altLang="zh-CN" sz="3800" dirty="0" smtClean="0"/>
              <a:t> </a:t>
            </a:r>
            <a:r>
              <a:rPr lang="en-US" altLang="zh-CN" sz="3800" dirty="0" err="1" smtClean="0"/>
              <a:t>kembali</a:t>
            </a:r>
            <a:r>
              <a:rPr lang="en-US" altLang="zh-CN" sz="3800" dirty="0" smtClean="0"/>
              <a:t>, </a:t>
            </a:r>
            <a:r>
              <a:rPr lang="en-US" altLang="zh-CN" sz="3800" dirty="0" err="1" smtClean="0"/>
              <a:t>jangan</a:t>
            </a:r>
            <a:r>
              <a:rPr lang="en-US" altLang="zh-CN" sz="3800" dirty="0" smtClean="0"/>
              <a:t> </a:t>
            </a:r>
            <a:r>
              <a:rPr lang="en-US" altLang="zh-CN" sz="3800" dirty="0" err="1" smtClean="0"/>
              <a:t>sungkan</a:t>
            </a:r>
            <a:r>
              <a:rPr lang="en-US" altLang="zh-CN" sz="3800" dirty="0" smtClean="0"/>
              <a:t> </a:t>
            </a:r>
            <a:r>
              <a:rPr lang="zh-CN" altLang="en-US" sz="3800" dirty="0" smtClean="0"/>
              <a:t>不 客 气 </a:t>
            </a:r>
            <a:r>
              <a:rPr lang="id-ID" sz="3800" dirty="0" smtClean="0"/>
              <a:t>bù kè</a:t>
            </a:r>
            <a:r>
              <a:rPr lang="en-US" sz="3800" dirty="0" smtClean="0"/>
              <a:t> </a:t>
            </a:r>
            <a:r>
              <a:rPr lang="id-ID" sz="3800" dirty="0" smtClean="0"/>
              <a:t>qì</a:t>
            </a:r>
            <a:endParaRPr lang="en-US" altLang="zh-CN" sz="3800" dirty="0" smtClean="0"/>
          </a:p>
          <a:p>
            <a:pPr marL="914400" indent="-914400">
              <a:buFont typeface="+mj-lt"/>
              <a:buAutoNum type="arabicPeriod" startAt="14"/>
            </a:pPr>
            <a:r>
              <a:rPr lang="en-US" altLang="zh-CN" sz="3800" dirty="0" err="1" smtClean="0"/>
              <a:t>Maaf</a:t>
            </a:r>
            <a:r>
              <a:rPr lang="en-US" altLang="zh-CN" sz="3800" dirty="0" smtClean="0"/>
              <a:t> </a:t>
            </a:r>
            <a:r>
              <a:rPr lang="zh-CN" altLang="en-US" sz="3800" dirty="0" smtClean="0"/>
              <a:t>对 不 起 </a:t>
            </a:r>
            <a:r>
              <a:rPr lang="id-ID" sz="3800" dirty="0" smtClean="0"/>
              <a:t>duì</a:t>
            </a:r>
            <a:r>
              <a:rPr lang="en-US" sz="3800" dirty="0" smtClean="0"/>
              <a:t> </a:t>
            </a:r>
            <a:r>
              <a:rPr lang="id-ID" sz="3800" dirty="0" smtClean="0"/>
              <a:t>b</a:t>
            </a:r>
            <a:r>
              <a:rPr lang="en-US" sz="3800" dirty="0" smtClean="0"/>
              <a:t>u </a:t>
            </a:r>
            <a:r>
              <a:rPr lang="id-ID" sz="3800" dirty="0" smtClean="0"/>
              <a:t>qǐ</a:t>
            </a:r>
            <a:endParaRPr lang="en-US" altLang="zh-CN" sz="3800" dirty="0" smtClean="0"/>
          </a:p>
          <a:p>
            <a:pPr marL="914400" indent="-914400">
              <a:buFont typeface="+mj-lt"/>
              <a:buAutoNum type="arabicPeriod" startAt="14"/>
            </a:pPr>
            <a:r>
              <a:rPr lang="en-US" altLang="zh-CN" sz="3800" dirty="0" err="1" smtClean="0"/>
              <a:t>Tidak</a:t>
            </a:r>
            <a:r>
              <a:rPr lang="en-US" altLang="zh-CN" sz="3800" dirty="0" smtClean="0"/>
              <a:t> </a:t>
            </a:r>
            <a:r>
              <a:rPr lang="en-US" altLang="zh-CN" sz="3800" dirty="0" err="1" smtClean="0"/>
              <a:t>apa-apa</a:t>
            </a:r>
            <a:r>
              <a:rPr lang="en-US" altLang="zh-CN" sz="3800" dirty="0" smtClean="0"/>
              <a:t> </a:t>
            </a:r>
            <a:r>
              <a:rPr lang="zh-CN" altLang="en-US" sz="3800" dirty="0" smtClean="0"/>
              <a:t>没 关 系 </a:t>
            </a:r>
            <a:r>
              <a:rPr lang="id-ID" sz="3800" dirty="0" smtClean="0"/>
              <a:t>méi</a:t>
            </a:r>
            <a:r>
              <a:rPr lang="en-US" sz="3800" dirty="0" smtClean="0"/>
              <a:t> </a:t>
            </a:r>
            <a:r>
              <a:rPr lang="id-ID" sz="3800" dirty="0" smtClean="0"/>
              <a:t>guān</a:t>
            </a:r>
            <a:r>
              <a:rPr lang="en-US" sz="3800" dirty="0" smtClean="0"/>
              <a:t> </a:t>
            </a:r>
            <a:r>
              <a:rPr lang="id-ID" sz="3800" dirty="0" smtClean="0"/>
              <a:t>x</a:t>
            </a:r>
            <a:r>
              <a:rPr lang="en-US" sz="3800" dirty="0" err="1" smtClean="0"/>
              <a:t>i</a:t>
            </a:r>
            <a:endParaRPr lang="en-US" altLang="zh-CN" sz="3800" dirty="0" smtClean="0"/>
          </a:p>
          <a:p>
            <a:pPr marL="914400" indent="-914400">
              <a:buFont typeface="+mj-lt"/>
              <a:buAutoNum type="arabicPeriod" startAt="14"/>
            </a:pPr>
            <a:r>
              <a:rPr lang="en-US" altLang="zh-CN" sz="3800" dirty="0" err="1" smtClean="0"/>
              <a:t>Kabar</a:t>
            </a:r>
            <a:r>
              <a:rPr lang="en-US" altLang="zh-CN" sz="3800" dirty="0" smtClean="0"/>
              <a:t> </a:t>
            </a:r>
            <a:r>
              <a:rPr lang="en-US" altLang="zh-CN" sz="3800" dirty="0" err="1" smtClean="0"/>
              <a:t>saya</a:t>
            </a:r>
            <a:r>
              <a:rPr lang="en-US" altLang="zh-CN" sz="3800" dirty="0" smtClean="0"/>
              <a:t> </a:t>
            </a:r>
            <a:r>
              <a:rPr lang="en-US" altLang="zh-CN" sz="3800" dirty="0" err="1" smtClean="0"/>
              <a:t>baik</a:t>
            </a:r>
            <a:r>
              <a:rPr lang="en-US" altLang="zh-CN" sz="3800" dirty="0" smtClean="0"/>
              <a:t> </a:t>
            </a:r>
            <a:r>
              <a:rPr lang="zh-CN" altLang="en-US" sz="3800" dirty="0" smtClean="0"/>
              <a:t>我 很 好 </a:t>
            </a:r>
            <a:r>
              <a:rPr lang="id-ID" sz="3800" dirty="0" smtClean="0"/>
              <a:t>wǒ hěn hǎo</a:t>
            </a:r>
            <a:endParaRPr lang="en-US" altLang="zh-CN" sz="3800" dirty="0" smtClean="0"/>
          </a:p>
          <a:p>
            <a:pPr marL="914400" indent="-914400">
              <a:buFont typeface="+mj-lt"/>
              <a:buAutoNum type="arabicPeriod" startAt="14"/>
            </a:pPr>
            <a:r>
              <a:rPr lang="en-US" altLang="zh-CN" sz="3800" dirty="0" err="1" smtClean="0"/>
              <a:t>Kabar</a:t>
            </a:r>
            <a:r>
              <a:rPr lang="en-US" altLang="zh-CN" sz="3800" dirty="0" smtClean="0"/>
              <a:t> </a:t>
            </a:r>
            <a:r>
              <a:rPr lang="en-US" altLang="zh-CN" sz="3800" dirty="0" err="1" smtClean="0"/>
              <a:t>saya</a:t>
            </a:r>
            <a:r>
              <a:rPr lang="en-US" altLang="zh-CN" sz="3800" dirty="0" smtClean="0"/>
              <a:t> </a:t>
            </a:r>
            <a:r>
              <a:rPr lang="en-US" altLang="zh-CN" sz="3800" dirty="0" err="1" smtClean="0"/>
              <a:t>tidak</a:t>
            </a:r>
            <a:r>
              <a:rPr lang="en-US" altLang="zh-CN" sz="3800" dirty="0" smtClean="0"/>
              <a:t> </a:t>
            </a:r>
            <a:r>
              <a:rPr lang="en-US" altLang="zh-CN" sz="3800" dirty="0" err="1" smtClean="0"/>
              <a:t>terlalu</a:t>
            </a:r>
            <a:r>
              <a:rPr lang="en-US" altLang="zh-CN" sz="3800" dirty="0" smtClean="0"/>
              <a:t> </a:t>
            </a:r>
            <a:r>
              <a:rPr lang="en-US" altLang="zh-CN" sz="3800" dirty="0" err="1" smtClean="0"/>
              <a:t>baik</a:t>
            </a:r>
            <a:r>
              <a:rPr lang="en-US" altLang="zh-CN" sz="3800" dirty="0" smtClean="0"/>
              <a:t> </a:t>
            </a:r>
            <a:r>
              <a:rPr lang="zh-CN" altLang="en-US" sz="3800" dirty="0" smtClean="0"/>
              <a:t>我 不太 好 </a:t>
            </a:r>
            <a:r>
              <a:rPr lang="id-ID" sz="3800" dirty="0" smtClean="0"/>
              <a:t>wǒ </a:t>
            </a:r>
            <a:r>
              <a:rPr lang="id-ID" sz="3800" dirty="0" smtClean="0"/>
              <a:t>bù </a:t>
            </a:r>
            <a:r>
              <a:rPr lang="id-ID" sz="3800" dirty="0" smtClean="0"/>
              <a:t>tài hǎo</a:t>
            </a:r>
            <a:endParaRPr lang="en-US" altLang="zh-CN" sz="3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5720" y="857232"/>
            <a:ext cx="8643998" cy="5857916"/>
          </a:xfrm>
        </p:spPr>
        <p:txBody>
          <a:bodyPr>
            <a:normAutofit/>
          </a:bodyPr>
          <a:lstStyle/>
          <a:p>
            <a:pPr marL="914400" indent="-914400">
              <a:buFont typeface="+mj-lt"/>
              <a:buAutoNum type="arabicPeriod" startAt="20"/>
            </a:pPr>
            <a:r>
              <a:rPr lang="en-US" altLang="zh-CN" sz="4000" dirty="0" err="1" smtClean="0"/>
              <a:t>Sampai</a:t>
            </a:r>
            <a:r>
              <a:rPr lang="en-US" altLang="zh-CN" sz="4000" dirty="0" smtClean="0"/>
              <a:t> </a:t>
            </a:r>
            <a:r>
              <a:rPr lang="en-US" altLang="zh-CN" sz="4000" dirty="0" err="1" smtClean="0"/>
              <a:t>jumpa</a:t>
            </a:r>
            <a:r>
              <a:rPr lang="en-US" altLang="zh-CN" sz="4000" dirty="0" smtClean="0"/>
              <a:t> </a:t>
            </a:r>
            <a:r>
              <a:rPr lang="zh-CN" altLang="en-US" sz="4000" dirty="0" smtClean="0"/>
              <a:t>再 见 </a:t>
            </a:r>
            <a:r>
              <a:rPr lang="en-US" altLang="zh-CN" sz="4000" dirty="0" smtClean="0"/>
              <a:t>z</a:t>
            </a:r>
            <a:r>
              <a:rPr lang="id-ID" sz="4000" dirty="0" smtClean="0"/>
              <a:t>ài</a:t>
            </a:r>
            <a:r>
              <a:rPr lang="en-US" sz="4000" dirty="0" smtClean="0"/>
              <a:t> </a:t>
            </a:r>
            <a:r>
              <a:rPr lang="id-ID" sz="4000" dirty="0" smtClean="0"/>
              <a:t>jiàn</a:t>
            </a:r>
            <a:endParaRPr lang="en-US" altLang="zh-CN" sz="4000" dirty="0" smtClean="0"/>
          </a:p>
          <a:p>
            <a:pPr marL="914400" indent="-914400">
              <a:buFont typeface="+mj-lt"/>
              <a:buAutoNum type="arabicPeriod" startAt="20"/>
            </a:pPr>
            <a:r>
              <a:rPr lang="en-US" altLang="zh-CN" sz="4000" dirty="0" err="1" smtClean="0"/>
              <a:t>Sangat</a:t>
            </a:r>
            <a:r>
              <a:rPr lang="en-US" altLang="zh-CN" sz="4000" dirty="0" smtClean="0"/>
              <a:t> </a:t>
            </a:r>
            <a:r>
              <a:rPr lang="zh-CN" altLang="en-US" sz="4000" dirty="0" smtClean="0"/>
              <a:t>很 </a:t>
            </a:r>
            <a:r>
              <a:rPr lang="id-ID" sz="4000" dirty="0" smtClean="0"/>
              <a:t>hěn</a:t>
            </a:r>
            <a:endParaRPr lang="en-US" altLang="zh-CN" sz="4000" dirty="0" smtClean="0"/>
          </a:p>
          <a:p>
            <a:pPr marL="914400" indent="-914400">
              <a:buFont typeface="+mj-lt"/>
              <a:buAutoNum type="arabicPeriod" startAt="20"/>
            </a:pPr>
            <a:r>
              <a:rPr lang="en-US" altLang="zh-CN" sz="4000" dirty="0" err="1" smtClean="0"/>
              <a:t>Saya</a:t>
            </a:r>
            <a:r>
              <a:rPr lang="en-US" altLang="zh-CN" sz="4000" dirty="0" smtClean="0"/>
              <a:t> </a:t>
            </a:r>
            <a:r>
              <a:rPr lang="zh-CN" altLang="en-US" sz="4000" dirty="0" smtClean="0"/>
              <a:t>我 </a:t>
            </a:r>
            <a:r>
              <a:rPr lang="id-ID" sz="4000" dirty="0" smtClean="0"/>
              <a:t>wǒ</a:t>
            </a:r>
            <a:endParaRPr lang="en-US" altLang="zh-CN" sz="4000" dirty="0" smtClean="0"/>
          </a:p>
          <a:p>
            <a:pPr marL="914400" indent="-914400">
              <a:buFont typeface="+mj-lt"/>
              <a:buAutoNum type="arabicPeriod" startAt="20"/>
            </a:pPr>
            <a:r>
              <a:rPr lang="en-US" altLang="zh-CN" sz="4000" dirty="0" err="1" smtClean="0"/>
              <a:t>Kamu</a:t>
            </a:r>
            <a:r>
              <a:rPr lang="en-US" altLang="zh-CN" sz="4000" dirty="0" smtClean="0"/>
              <a:t> </a:t>
            </a:r>
            <a:r>
              <a:rPr lang="zh-CN" altLang="en-US" sz="4000" dirty="0" smtClean="0"/>
              <a:t>你 </a:t>
            </a:r>
            <a:r>
              <a:rPr lang="id-ID" sz="4000" dirty="0" smtClean="0"/>
              <a:t>nǐ</a:t>
            </a:r>
            <a:endParaRPr lang="en-US" altLang="zh-CN" sz="4000" dirty="0" smtClean="0"/>
          </a:p>
          <a:p>
            <a:pPr marL="914400" indent="-914400">
              <a:buFont typeface="+mj-lt"/>
              <a:buAutoNum type="arabicPeriod" startAt="20"/>
            </a:pPr>
            <a:r>
              <a:rPr lang="en-US" altLang="zh-CN" sz="4000" dirty="0" err="1" smtClean="0"/>
              <a:t>Juga</a:t>
            </a:r>
            <a:r>
              <a:rPr lang="en-US" altLang="zh-CN" sz="4000" dirty="0" smtClean="0"/>
              <a:t> </a:t>
            </a:r>
            <a:r>
              <a:rPr lang="zh-CN" altLang="en-US" sz="4000" dirty="0" smtClean="0"/>
              <a:t>也 </a:t>
            </a:r>
            <a:r>
              <a:rPr lang="id-ID" sz="4000" dirty="0" smtClean="0"/>
              <a:t>yě</a:t>
            </a:r>
            <a:endParaRPr lang="en-US" altLang="zh-CN" sz="4000" dirty="0" smtClean="0"/>
          </a:p>
          <a:p>
            <a:pPr marL="914400" indent="-914400">
              <a:buFont typeface="+mj-lt"/>
              <a:buAutoNum type="arabicPeriod" startAt="20"/>
            </a:pPr>
            <a:r>
              <a:rPr lang="en-US" altLang="zh-CN" sz="4000" dirty="0" smtClean="0"/>
              <a:t>Guru </a:t>
            </a:r>
            <a:r>
              <a:rPr lang="zh-CN" altLang="en-US" sz="4000" dirty="0" smtClean="0"/>
              <a:t>老 师 </a:t>
            </a:r>
            <a:r>
              <a:rPr lang="id-ID" sz="4000" dirty="0" smtClean="0"/>
              <a:t>lǎo</a:t>
            </a:r>
            <a:r>
              <a:rPr lang="en-US" sz="4000" dirty="0" smtClean="0"/>
              <a:t> </a:t>
            </a:r>
            <a:r>
              <a:rPr lang="id-ID" sz="4000" dirty="0" smtClean="0"/>
              <a:t>shī</a:t>
            </a:r>
            <a:endParaRPr lang="en-US" altLang="zh-CN" sz="4000" dirty="0" smtClean="0"/>
          </a:p>
          <a:p>
            <a:pPr marL="914400" indent="-914400">
              <a:buFont typeface="+mj-lt"/>
              <a:buAutoNum type="arabicPeriod" startAt="20"/>
            </a:pPr>
            <a:r>
              <a:rPr lang="en-US" altLang="zh-CN" sz="4000" dirty="0" err="1" smtClean="0"/>
              <a:t>M</a:t>
            </a:r>
            <a:r>
              <a:rPr lang="en-US" altLang="zh-CN" sz="4000" dirty="0" err="1" smtClean="0"/>
              <a:t>urid</a:t>
            </a:r>
            <a:r>
              <a:rPr lang="en-US" altLang="zh-CN" sz="4000" dirty="0" smtClean="0"/>
              <a:t> </a:t>
            </a:r>
            <a:r>
              <a:rPr lang="zh-CN" altLang="en-US" sz="4000" dirty="0" smtClean="0"/>
              <a:t>学 生 </a:t>
            </a:r>
            <a:r>
              <a:rPr lang="id-ID" sz="4000" dirty="0" smtClean="0"/>
              <a:t>xué</a:t>
            </a:r>
            <a:r>
              <a:rPr lang="en-US" sz="4000" dirty="0" smtClean="0"/>
              <a:t> </a:t>
            </a:r>
            <a:r>
              <a:rPr lang="id-ID" sz="4000" dirty="0" smtClean="0"/>
              <a:t>shēng</a:t>
            </a:r>
            <a:endParaRPr lang="en-US" sz="4000" dirty="0" smtClean="0"/>
          </a:p>
          <a:p>
            <a:pPr marL="914400" indent="-914400">
              <a:buFont typeface="+mj-lt"/>
              <a:buAutoNum type="arabicPeriod" startAt="20"/>
            </a:pPr>
            <a:r>
              <a:rPr lang="en-US" altLang="zh-CN" sz="4000" dirty="0" err="1" smtClean="0"/>
              <a:t>Kalau</a:t>
            </a:r>
            <a:r>
              <a:rPr lang="en-US" altLang="zh-CN" sz="4000" dirty="0" smtClean="0"/>
              <a:t> </a:t>
            </a:r>
            <a:r>
              <a:rPr lang="en-US" altLang="zh-CN" sz="4000" dirty="0" err="1" smtClean="0"/>
              <a:t>kamu</a:t>
            </a:r>
            <a:r>
              <a:rPr lang="en-US" altLang="zh-CN" sz="4000" dirty="0" smtClean="0"/>
              <a:t> ? </a:t>
            </a:r>
            <a:r>
              <a:rPr lang="zh-CN" altLang="en-US" sz="4000" dirty="0" smtClean="0"/>
              <a:t>你 呢 </a:t>
            </a:r>
            <a:r>
              <a:rPr lang="id-ID" sz="4000" dirty="0" smtClean="0"/>
              <a:t>nǐ</a:t>
            </a:r>
            <a:r>
              <a:rPr lang="en-US" sz="4000" dirty="0" smtClean="0"/>
              <a:t> ne</a:t>
            </a:r>
            <a:endParaRPr lang="en-US" altLang="zh-CN" sz="4000" dirty="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653210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Kalimat</a:t>
            </a:r>
            <a:r>
              <a:rPr lang="en-US" dirty="0" smtClean="0"/>
              <a:t> </a:t>
            </a:r>
            <a:r>
              <a:rPr lang="zh-CN" altLang="en-US" dirty="0" smtClean="0"/>
              <a:t>句 子 </a:t>
            </a:r>
            <a:r>
              <a:rPr lang="en-US" altLang="zh-CN" dirty="0" err="1" smtClean="0"/>
              <a:t>jù</a:t>
            </a:r>
            <a:r>
              <a:rPr lang="en-US" altLang="zh-CN" dirty="0" smtClean="0"/>
              <a:t> </a:t>
            </a:r>
            <a:r>
              <a:rPr lang="en-US" altLang="zh-CN" dirty="0" err="1" smtClean="0"/>
              <a:t>zi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82" y="1357298"/>
            <a:ext cx="8715436" cy="5286412"/>
          </a:xfrm>
        </p:spPr>
        <p:txBody>
          <a:bodyPr/>
          <a:lstStyle/>
          <a:p>
            <a:pPr marL="514350" indent="-514350">
              <a:buNone/>
            </a:pPr>
            <a:r>
              <a:rPr lang="en-US" sz="4000" dirty="0" smtClean="0"/>
              <a:t>A : halo </a:t>
            </a:r>
          </a:p>
          <a:p>
            <a:pPr marL="514350" indent="-514350">
              <a:buNone/>
            </a:pPr>
            <a:r>
              <a:rPr lang="en-US" sz="4000" dirty="0" smtClean="0"/>
              <a:t>	</a:t>
            </a:r>
            <a:r>
              <a:rPr lang="en-US" sz="4000" dirty="0" smtClean="0"/>
              <a:t> </a:t>
            </a:r>
            <a:r>
              <a:rPr lang="zh-CN" altLang="en-US" sz="4000" dirty="0" smtClean="0"/>
              <a:t>你 好</a:t>
            </a:r>
            <a:endParaRPr lang="en-US" altLang="zh-CN" sz="4000" dirty="0" smtClean="0"/>
          </a:p>
          <a:p>
            <a:pPr marL="514350" indent="-514350">
              <a:buNone/>
            </a:pPr>
            <a:r>
              <a:rPr lang="en-US" sz="4000" dirty="0" smtClean="0"/>
              <a:t>	</a:t>
            </a:r>
            <a:r>
              <a:rPr lang="id-ID" sz="4000" dirty="0" smtClean="0"/>
              <a:t> </a:t>
            </a:r>
            <a:r>
              <a:rPr lang="id-ID" sz="4000" dirty="0" smtClean="0"/>
              <a:t>nǐ </a:t>
            </a:r>
            <a:r>
              <a:rPr lang="id-ID" sz="4000" dirty="0" smtClean="0"/>
              <a:t>hǎo</a:t>
            </a:r>
            <a:endParaRPr lang="en-US" sz="4000" dirty="0" smtClean="0"/>
          </a:p>
          <a:p>
            <a:pPr marL="514350" indent="-514350">
              <a:buNone/>
            </a:pPr>
            <a:endParaRPr lang="en-US" sz="4000" dirty="0" smtClean="0"/>
          </a:p>
          <a:p>
            <a:pPr marL="514350" indent="-514350">
              <a:buNone/>
            </a:pPr>
            <a:r>
              <a:rPr lang="en-US" sz="4000" dirty="0" smtClean="0"/>
              <a:t>B : halo </a:t>
            </a:r>
          </a:p>
          <a:p>
            <a:pPr marL="514350" indent="-514350">
              <a:buNone/>
            </a:pPr>
            <a:r>
              <a:rPr lang="en-US" sz="4000" dirty="0" smtClean="0"/>
              <a:t>	</a:t>
            </a:r>
            <a:r>
              <a:rPr lang="zh-CN" altLang="en-US" sz="4000" dirty="0" smtClean="0"/>
              <a:t>你 好</a:t>
            </a:r>
            <a:endParaRPr lang="en-US" altLang="zh-CN" sz="4000" dirty="0" smtClean="0"/>
          </a:p>
          <a:p>
            <a:pPr marL="514350" indent="-514350">
              <a:buNone/>
            </a:pPr>
            <a:r>
              <a:rPr lang="en-US" sz="4000" dirty="0" smtClean="0"/>
              <a:t>	</a:t>
            </a:r>
            <a:r>
              <a:rPr lang="id-ID" sz="4000" dirty="0" smtClean="0"/>
              <a:t>nǐ </a:t>
            </a:r>
            <a:r>
              <a:rPr lang="id-ID" sz="4000" dirty="0" smtClean="0"/>
              <a:t>hǎo</a:t>
            </a:r>
            <a:r>
              <a:rPr lang="en-US" sz="3500" dirty="0" smtClean="0"/>
              <a:t>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82" y="928670"/>
            <a:ext cx="8715436" cy="571504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dirty="0" smtClean="0"/>
              <a:t>A : </a:t>
            </a:r>
            <a:r>
              <a:rPr lang="en-US" sz="4000" dirty="0" err="1" smtClean="0"/>
              <a:t>A</a:t>
            </a:r>
            <a:r>
              <a:rPr lang="en-US" sz="4000" dirty="0" err="1" smtClean="0"/>
              <a:t>pa</a:t>
            </a:r>
            <a:r>
              <a:rPr lang="en-US" sz="4000" dirty="0" smtClean="0"/>
              <a:t> </a:t>
            </a:r>
            <a:r>
              <a:rPr lang="en-US" sz="4000" dirty="0" err="1" smtClean="0"/>
              <a:t>kabar</a:t>
            </a:r>
            <a:r>
              <a:rPr lang="en-US" sz="4000" dirty="0" smtClean="0"/>
              <a:t> </a:t>
            </a:r>
            <a:r>
              <a:rPr lang="en-US" sz="4000" dirty="0" err="1" smtClean="0"/>
              <a:t>kamu</a:t>
            </a:r>
            <a:r>
              <a:rPr lang="en-US" sz="4000" dirty="0" smtClean="0"/>
              <a:t> ?</a:t>
            </a:r>
          </a:p>
          <a:p>
            <a:pPr marL="0" indent="627063">
              <a:buNone/>
            </a:pPr>
            <a:r>
              <a:rPr lang="zh-CN" altLang="en-US" sz="4000" dirty="0" smtClean="0"/>
              <a:t>你 好 吗 </a:t>
            </a:r>
            <a:r>
              <a:rPr lang="en-US" altLang="zh-CN" sz="4000" dirty="0" smtClean="0"/>
              <a:t>?</a:t>
            </a:r>
          </a:p>
          <a:p>
            <a:pPr marL="0" indent="627063">
              <a:buNone/>
            </a:pPr>
            <a:r>
              <a:rPr lang="id-ID" sz="4000" dirty="0" smtClean="0"/>
              <a:t>nǐ hǎo ma</a:t>
            </a:r>
            <a:r>
              <a:rPr lang="en-US" sz="4000" dirty="0" smtClean="0"/>
              <a:t> </a:t>
            </a:r>
            <a:r>
              <a:rPr lang="id-ID" sz="4000" dirty="0" smtClean="0"/>
              <a:t>?</a:t>
            </a:r>
            <a:endParaRPr lang="en-US" altLang="zh-CN" sz="4000" dirty="0" smtClean="0"/>
          </a:p>
          <a:p>
            <a:pPr marL="0" indent="627063">
              <a:buNone/>
            </a:pPr>
            <a:endParaRPr lang="en-US" altLang="zh-CN" sz="4000" dirty="0" smtClean="0"/>
          </a:p>
          <a:p>
            <a:pPr marL="0" indent="0">
              <a:buNone/>
            </a:pPr>
            <a:r>
              <a:rPr lang="en-US" altLang="zh-CN" sz="4000" dirty="0" smtClean="0"/>
              <a:t>B : </a:t>
            </a:r>
            <a:r>
              <a:rPr lang="en-US" altLang="zh-CN" sz="4000" dirty="0" err="1" smtClean="0"/>
              <a:t>K</a:t>
            </a:r>
            <a:r>
              <a:rPr lang="en-US" altLang="zh-CN" sz="4000" dirty="0" err="1" smtClean="0"/>
              <a:t>abar</a:t>
            </a:r>
            <a:r>
              <a:rPr lang="en-US" altLang="zh-CN" sz="4000" dirty="0" smtClean="0"/>
              <a:t> </a:t>
            </a:r>
            <a:r>
              <a:rPr lang="en-US" altLang="zh-CN" sz="4000" dirty="0" err="1" smtClean="0"/>
              <a:t>saya</a:t>
            </a:r>
            <a:r>
              <a:rPr lang="en-US" altLang="zh-CN" sz="4000" dirty="0" smtClean="0"/>
              <a:t> </a:t>
            </a:r>
            <a:r>
              <a:rPr lang="en-US" altLang="zh-CN" sz="4000" dirty="0" err="1" smtClean="0"/>
              <a:t>baik</a:t>
            </a:r>
            <a:r>
              <a:rPr lang="en-US" altLang="zh-CN" sz="4000" dirty="0" smtClean="0"/>
              <a:t>, </a:t>
            </a:r>
            <a:r>
              <a:rPr lang="en-US" altLang="zh-CN" sz="4000" dirty="0" err="1" smtClean="0"/>
              <a:t>kalau</a:t>
            </a:r>
            <a:r>
              <a:rPr lang="en-US" altLang="zh-CN" sz="4000" dirty="0" smtClean="0"/>
              <a:t> </a:t>
            </a:r>
            <a:r>
              <a:rPr lang="en-US" altLang="zh-CN" sz="4000" dirty="0" err="1" smtClean="0"/>
              <a:t>kamu</a:t>
            </a:r>
            <a:r>
              <a:rPr lang="en-US" altLang="zh-CN" sz="4000" dirty="0" smtClean="0"/>
              <a:t> ?</a:t>
            </a:r>
          </a:p>
          <a:p>
            <a:pPr marL="0" indent="531813">
              <a:buNone/>
            </a:pPr>
            <a:r>
              <a:rPr lang="zh-CN" altLang="en-US" sz="4000" dirty="0" smtClean="0"/>
              <a:t>我 很 好</a:t>
            </a:r>
            <a:r>
              <a:rPr lang="en-US" altLang="zh-CN" sz="4000" dirty="0" smtClean="0"/>
              <a:t>, </a:t>
            </a:r>
            <a:r>
              <a:rPr lang="zh-CN" altLang="en-US" sz="4000" dirty="0" smtClean="0"/>
              <a:t>你 呢 </a:t>
            </a:r>
            <a:r>
              <a:rPr lang="en-US" altLang="zh-CN" sz="4000" dirty="0" smtClean="0"/>
              <a:t>?</a:t>
            </a:r>
          </a:p>
          <a:p>
            <a:pPr marL="0" indent="531813">
              <a:buNone/>
            </a:pPr>
            <a:r>
              <a:rPr lang="id-ID" sz="4000" dirty="0" smtClean="0"/>
              <a:t>wǒ hěn </a:t>
            </a:r>
            <a:r>
              <a:rPr lang="id-ID" sz="4000" dirty="0" smtClean="0"/>
              <a:t>hǎo</a:t>
            </a:r>
            <a:r>
              <a:rPr lang="en-US" sz="4000" dirty="0" smtClean="0"/>
              <a:t>, </a:t>
            </a:r>
            <a:r>
              <a:rPr lang="id-ID" sz="4000" dirty="0" smtClean="0"/>
              <a:t>nǐ</a:t>
            </a:r>
            <a:r>
              <a:rPr lang="en-US" sz="4000" dirty="0" smtClean="0"/>
              <a:t> ne ?</a:t>
            </a:r>
            <a:endParaRPr lang="en-US" altLang="zh-CN" sz="4000" dirty="0" smtClean="0"/>
          </a:p>
          <a:p>
            <a:pPr marL="0" indent="627063">
              <a:buNone/>
            </a:pPr>
            <a:endParaRPr lang="en-US" sz="3500" dirty="0" smtClean="0"/>
          </a:p>
          <a:p>
            <a:pPr marL="0" indent="627063">
              <a:buNone/>
            </a:pPr>
            <a:endParaRPr lang="en-US" sz="35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82" y="928670"/>
            <a:ext cx="8715436" cy="571504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3000" dirty="0" smtClean="0"/>
              <a:t>A : </a:t>
            </a:r>
            <a:r>
              <a:rPr lang="en-US" sz="3000" dirty="0" err="1" smtClean="0"/>
              <a:t>K</a:t>
            </a:r>
            <a:r>
              <a:rPr lang="en-US" sz="3000" dirty="0" err="1" smtClean="0"/>
              <a:t>abar</a:t>
            </a:r>
            <a:r>
              <a:rPr lang="en-US" sz="3000" dirty="0" smtClean="0"/>
              <a:t> </a:t>
            </a:r>
            <a:r>
              <a:rPr lang="en-US" sz="3000" dirty="0" err="1" smtClean="0"/>
              <a:t>saya</a:t>
            </a:r>
            <a:r>
              <a:rPr lang="en-US" sz="3000" dirty="0" smtClean="0"/>
              <a:t> </a:t>
            </a:r>
            <a:r>
              <a:rPr lang="en-US" sz="3000" dirty="0" err="1" smtClean="0"/>
              <a:t>juga</a:t>
            </a:r>
            <a:r>
              <a:rPr lang="en-US" sz="3000" dirty="0" smtClean="0"/>
              <a:t> </a:t>
            </a:r>
            <a:r>
              <a:rPr lang="en-US" sz="3000" dirty="0" err="1" smtClean="0"/>
              <a:t>baik</a:t>
            </a:r>
            <a:r>
              <a:rPr lang="en-US" sz="3000" dirty="0" smtClean="0"/>
              <a:t>, </a:t>
            </a:r>
            <a:r>
              <a:rPr lang="en-US" sz="3000" dirty="0" err="1" smtClean="0"/>
              <a:t>terimakasih</a:t>
            </a:r>
            <a:r>
              <a:rPr lang="en-US" sz="3000" dirty="0" smtClean="0"/>
              <a:t>.</a:t>
            </a:r>
          </a:p>
          <a:p>
            <a:pPr>
              <a:buNone/>
            </a:pPr>
            <a:r>
              <a:rPr lang="en-US" sz="3000" dirty="0" smtClean="0"/>
              <a:t>	</a:t>
            </a:r>
            <a:r>
              <a:rPr lang="en-US" sz="3000" dirty="0" smtClean="0"/>
              <a:t>  </a:t>
            </a:r>
            <a:r>
              <a:rPr lang="zh-CN" altLang="en-US" sz="3000" dirty="0" smtClean="0"/>
              <a:t>我 也 很 好，谢 谢。</a:t>
            </a:r>
            <a:endParaRPr lang="en-US" altLang="zh-CN" sz="3000" dirty="0" smtClean="0"/>
          </a:p>
          <a:p>
            <a:pPr marL="273050" indent="177800">
              <a:buNone/>
            </a:pPr>
            <a:r>
              <a:rPr lang="id-ID" sz="3000" dirty="0" smtClean="0"/>
              <a:t>wǒ yě </a:t>
            </a:r>
            <a:r>
              <a:rPr lang="id-ID" sz="3000" dirty="0" smtClean="0"/>
              <a:t>hěn hǎo</a:t>
            </a:r>
            <a:r>
              <a:rPr lang="en-US" sz="3000" dirty="0" smtClean="0"/>
              <a:t>, </a:t>
            </a:r>
            <a:r>
              <a:rPr lang="en-US" altLang="zh-CN" sz="3000" dirty="0" smtClean="0"/>
              <a:t>x</a:t>
            </a:r>
            <a:r>
              <a:rPr lang="id-ID" sz="3000" dirty="0" smtClean="0"/>
              <a:t>iè</a:t>
            </a:r>
            <a:r>
              <a:rPr lang="en-US" sz="3000" dirty="0" smtClean="0"/>
              <a:t> </a:t>
            </a:r>
            <a:r>
              <a:rPr lang="id-ID" sz="3000" dirty="0" smtClean="0"/>
              <a:t>xi</a:t>
            </a:r>
            <a:r>
              <a:rPr lang="en-US" sz="3000" dirty="0" smtClean="0"/>
              <a:t>e.</a:t>
            </a:r>
            <a:endParaRPr lang="en-US" sz="3000" dirty="0" smtClean="0"/>
          </a:p>
          <a:p>
            <a:pPr>
              <a:buNone/>
            </a:pPr>
            <a:endParaRPr lang="en-US" sz="1500" dirty="0" smtClean="0"/>
          </a:p>
          <a:p>
            <a:pPr>
              <a:buNone/>
            </a:pPr>
            <a:r>
              <a:rPr lang="en-US" sz="3000" dirty="0" smtClean="0"/>
              <a:t>B : </a:t>
            </a:r>
            <a:r>
              <a:rPr lang="en-US" sz="3000" dirty="0" err="1" smtClean="0"/>
              <a:t>Terimakasih</a:t>
            </a:r>
            <a:r>
              <a:rPr lang="en-US" sz="3000" dirty="0" smtClean="0"/>
              <a:t> </a:t>
            </a:r>
            <a:r>
              <a:rPr lang="en-US" sz="3000" dirty="0" err="1" smtClean="0"/>
              <a:t>kembali</a:t>
            </a:r>
            <a:r>
              <a:rPr lang="en-US" sz="3000" dirty="0" smtClean="0"/>
              <a:t>, </a:t>
            </a:r>
            <a:r>
              <a:rPr lang="en-US" sz="3000" dirty="0" err="1" smtClean="0"/>
              <a:t>sampai</a:t>
            </a:r>
            <a:r>
              <a:rPr lang="en-US" sz="3000" dirty="0" smtClean="0"/>
              <a:t> </a:t>
            </a:r>
            <a:r>
              <a:rPr lang="en-US" sz="3000" dirty="0" err="1" smtClean="0"/>
              <a:t>jumpa</a:t>
            </a:r>
            <a:r>
              <a:rPr lang="en-US" sz="3000" dirty="0" smtClean="0"/>
              <a:t> !</a:t>
            </a:r>
          </a:p>
          <a:p>
            <a:pPr>
              <a:buNone/>
            </a:pPr>
            <a:r>
              <a:rPr lang="en-US" sz="3000" dirty="0" smtClean="0"/>
              <a:t>	</a:t>
            </a:r>
            <a:r>
              <a:rPr lang="en-US" sz="3000" dirty="0" smtClean="0"/>
              <a:t>  </a:t>
            </a:r>
            <a:r>
              <a:rPr lang="zh-CN" altLang="en-US" sz="3000" dirty="0" smtClean="0"/>
              <a:t>不 客 气，再 见 ！</a:t>
            </a:r>
            <a:endParaRPr lang="en-US" altLang="zh-CN" sz="3000" dirty="0" smtClean="0"/>
          </a:p>
          <a:p>
            <a:pPr marL="273050" indent="177800">
              <a:buNone/>
            </a:pPr>
            <a:r>
              <a:rPr lang="id-ID" sz="3000" dirty="0" smtClean="0"/>
              <a:t>bù kè</a:t>
            </a:r>
            <a:r>
              <a:rPr lang="en-US" sz="3000" dirty="0" smtClean="0"/>
              <a:t> </a:t>
            </a:r>
            <a:r>
              <a:rPr lang="id-ID" sz="3000" dirty="0" smtClean="0"/>
              <a:t>qì</a:t>
            </a:r>
            <a:r>
              <a:rPr lang="en-US" sz="3000" dirty="0" smtClean="0"/>
              <a:t>, </a:t>
            </a:r>
            <a:r>
              <a:rPr lang="en-US" altLang="zh-CN" sz="3000" dirty="0" smtClean="0"/>
              <a:t>z</a:t>
            </a:r>
            <a:r>
              <a:rPr lang="id-ID" sz="3000" dirty="0" smtClean="0"/>
              <a:t>ài</a:t>
            </a:r>
            <a:r>
              <a:rPr lang="en-US" sz="3000" dirty="0" smtClean="0"/>
              <a:t> </a:t>
            </a:r>
            <a:r>
              <a:rPr lang="id-ID" sz="3000" dirty="0" smtClean="0"/>
              <a:t>jiàn</a:t>
            </a:r>
            <a:r>
              <a:rPr lang="en-US" sz="3000" dirty="0" smtClean="0"/>
              <a:t> </a:t>
            </a:r>
            <a:r>
              <a:rPr lang="en-US" sz="3000" dirty="0" smtClean="0"/>
              <a:t>!</a:t>
            </a:r>
            <a:endParaRPr lang="en-US" sz="3000" dirty="0" smtClean="0"/>
          </a:p>
          <a:p>
            <a:pPr>
              <a:buNone/>
            </a:pPr>
            <a:endParaRPr lang="en-US" sz="1500" dirty="0" smtClean="0"/>
          </a:p>
          <a:p>
            <a:pPr>
              <a:buNone/>
            </a:pPr>
            <a:r>
              <a:rPr lang="en-US" sz="3000" dirty="0" smtClean="0"/>
              <a:t>A : </a:t>
            </a:r>
            <a:r>
              <a:rPr lang="en-US" sz="3000" dirty="0" err="1" smtClean="0"/>
              <a:t>Sampai</a:t>
            </a:r>
            <a:r>
              <a:rPr lang="en-US" sz="3000" dirty="0" smtClean="0"/>
              <a:t> </a:t>
            </a:r>
            <a:r>
              <a:rPr lang="en-US" sz="3000" dirty="0" err="1" smtClean="0"/>
              <a:t>jumpa</a:t>
            </a:r>
            <a:r>
              <a:rPr lang="en-US" sz="3000" dirty="0" smtClean="0"/>
              <a:t> !</a:t>
            </a:r>
          </a:p>
          <a:p>
            <a:pPr>
              <a:buNone/>
            </a:pPr>
            <a:r>
              <a:rPr lang="en-US" sz="3000" dirty="0" smtClean="0"/>
              <a:t>	</a:t>
            </a:r>
            <a:r>
              <a:rPr lang="en-US" sz="3000" dirty="0" smtClean="0"/>
              <a:t>  </a:t>
            </a:r>
            <a:r>
              <a:rPr lang="zh-CN" altLang="en-US" sz="3000" dirty="0" smtClean="0"/>
              <a:t>再 见</a:t>
            </a:r>
            <a:r>
              <a:rPr lang="en-US" sz="3000" dirty="0" smtClean="0"/>
              <a:t> !</a:t>
            </a:r>
          </a:p>
          <a:p>
            <a:pPr marL="273050" indent="177800">
              <a:buNone/>
            </a:pPr>
            <a:r>
              <a:rPr lang="en-US" altLang="zh-CN" sz="3000" dirty="0" smtClean="0"/>
              <a:t>z</a:t>
            </a:r>
            <a:r>
              <a:rPr lang="id-ID" sz="3000" dirty="0" smtClean="0"/>
              <a:t>ài</a:t>
            </a:r>
            <a:r>
              <a:rPr lang="en-US" sz="3000" dirty="0" smtClean="0"/>
              <a:t> </a:t>
            </a:r>
            <a:r>
              <a:rPr lang="id-ID" sz="3000" dirty="0" smtClean="0"/>
              <a:t>jiàn</a:t>
            </a:r>
            <a:r>
              <a:rPr lang="en-US" sz="3000" dirty="0" smtClean="0"/>
              <a:t> !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82" y="928670"/>
            <a:ext cx="8715436" cy="5715040"/>
          </a:xfrm>
        </p:spPr>
        <p:txBody>
          <a:bodyPr>
            <a:normAutofit/>
          </a:bodyPr>
          <a:lstStyle/>
          <a:p>
            <a:pPr marL="514350" indent="-514350">
              <a:buNone/>
            </a:pPr>
            <a:r>
              <a:rPr lang="en-US" altLang="zh-CN" sz="4000" dirty="0" err="1" smtClean="0"/>
              <a:t>Murid</a:t>
            </a:r>
            <a:r>
              <a:rPr lang="en-US" altLang="zh-CN" sz="4000" dirty="0" smtClean="0"/>
              <a:t> : </a:t>
            </a:r>
            <a:r>
              <a:rPr lang="en-US" altLang="zh-CN" sz="4000" dirty="0" err="1" smtClean="0"/>
              <a:t>Selamat</a:t>
            </a:r>
            <a:r>
              <a:rPr lang="en-US" altLang="zh-CN" sz="4000" dirty="0" smtClean="0"/>
              <a:t> </a:t>
            </a:r>
            <a:r>
              <a:rPr lang="en-US" altLang="zh-CN" sz="4000" dirty="0" err="1" smtClean="0"/>
              <a:t>pagi</a:t>
            </a:r>
            <a:r>
              <a:rPr lang="en-US" altLang="zh-CN" sz="4000" dirty="0" smtClean="0"/>
              <a:t> </a:t>
            </a:r>
            <a:r>
              <a:rPr lang="en-US" altLang="zh-CN" sz="4000" dirty="0" err="1" smtClean="0"/>
              <a:t>bu</a:t>
            </a:r>
            <a:r>
              <a:rPr lang="en-US" altLang="zh-CN" sz="4000" dirty="0" smtClean="0"/>
              <a:t> guru !</a:t>
            </a:r>
          </a:p>
          <a:p>
            <a:pPr marL="514350" indent="1192213">
              <a:buNone/>
            </a:pPr>
            <a:r>
              <a:rPr lang="zh-CN" altLang="en-US" sz="4000" dirty="0" smtClean="0"/>
              <a:t>老 师 早 上 好 </a:t>
            </a:r>
            <a:r>
              <a:rPr lang="en-US" altLang="zh-CN" sz="4000" dirty="0" smtClean="0"/>
              <a:t>!</a:t>
            </a:r>
          </a:p>
          <a:p>
            <a:pPr marL="514350" indent="1192213">
              <a:buNone/>
            </a:pPr>
            <a:r>
              <a:rPr lang="id-ID" sz="4000" dirty="0" smtClean="0"/>
              <a:t>lǎo</a:t>
            </a:r>
            <a:r>
              <a:rPr lang="en-US" sz="4000" dirty="0" smtClean="0"/>
              <a:t> </a:t>
            </a:r>
            <a:r>
              <a:rPr lang="id-ID" sz="4000" dirty="0" smtClean="0"/>
              <a:t>shī</a:t>
            </a:r>
            <a:r>
              <a:rPr lang="en-US" sz="4000" dirty="0" smtClean="0"/>
              <a:t> </a:t>
            </a:r>
            <a:r>
              <a:rPr lang="en-US" altLang="zh-CN" sz="4000" dirty="0" smtClean="0"/>
              <a:t>z</a:t>
            </a:r>
            <a:r>
              <a:rPr lang="id-ID" sz="4000" dirty="0" smtClean="0"/>
              <a:t>ǎo</a:t>
            </a:r>
            <a:r>
              <a:rPr lang="en-US" sz="4000" dirty="0" smtClean="0"/>
              <a:t> </a:t>
            </a:r>
            <a:r>
              <a:rPr lang="id-ID" sz="4000" dirty="0" smtClean="0"/>
              <a:t>shang </a:t>
            </a:r>
            <a:r>
              <a:rPr lang="id-ID" sz="4000" dirty="0" smtClean="0"/>
              <a:t>hǎo</a:t>
            </a:r>
            <a:r>
              <a:rPr lang="en-US" sz="4000" dirty="0" smtClean="0"/>
              <a:t> !</a:t>
            </a:r>
            <a:endParaRPr lang="en-US" altLang="zh-CN" sz="4000" dirty="0" smtClean="0"/>
          </a:p>
          <a:p>
            <a:pPr marL="514350" indent="-514350">
              <a:buNone/>
            </a:pPr>
            <a:endParaRPr lang="en-US" altLang="zh-CN" sz="4000" dirty="0" smtClean="0"/>
          </a:p>
          <a:p>
            <a:pPr marL="514350" indent="-514350">
              <a:buNone/>
            </a:pPr>
            <a:r>
              <a:rPr lang="en-US" altLang="zh-CN" sz="4000" dirty="0" smtClean="0"/>
              <a:t>Guru  : </a:t>
            </a:r>
            <a:r>
              <a:rPr lang="en-US" altLang="zh-CN" sz="4000" dirty="0" err="1" smtClean="0"/>
              <a:t>Selamat</a:t>
            </a:r>
            <a:r>
              <a:rPr lang="en-US" altLang="zh-CN" sz="4000" dirty="0" smtClean="0"/>
              <a:t> </a:t>
            </a:r>
            <a:r>
              <a:rPr lang="en-US" altLang="zh-CN" sz="4000" dirty="0" err="1" smtClean="0"/>
              <a:t>pagi</a:t>
            </a:r>
            <a:r>
              <a:rPr lang="en-US" altLang="zh-CN" sz="4000" dirty="0" smtClean="0"/>
              <a:t> </a:t>
            </a:r>
            <a:r>
              <a:rPr lang="en-US" altLang="zh-CN" sz="4000" dirty="0" smtClean="0"/>
              <a:t>!</a:t>
            </a:r>
          </a:p>
          <a:p>
            <a:pPr marL="514350" indent="1095375">
              <a:buNone/>
            </a:pPr>
            <a:r>
              <a:rPr lang="zh-CN" altLang="en-US" sz="4000" dirty="0" smtClean="0"/>
              <a:t>早 上 好 </a:t>
            </a:r>
            <a:r>
              <a:rPr lang="en-US" altLang="zh-CN" sz="4000" dirty="0" smtClean="0"/>
              <a:t>! </a:t>
            </a:r>
          </a:p>
          <a:p>
            <a:pPr marL="514350" indent="1095375">
              <a:buNone/>
            </a:pPr>
            <a:r>
              <a:rPr lang="en-US" altLang="zh-CN" sz="4000" dirty="0" smtClean="0"/>
              <a:t>z</a:t>
            </a:r>
            <a:r>
              <a:rPr lang="id-ID" sz="4000" dirty="0" smtClean="0"/>
              <a:t>ǎo</a:t>
            </a:r>
            <a:r>
              <a:rPr lang="en-US" sz="4000" dirty="0" smtClean="0"/>
              <a:t> </a:t>
            </a:r>
            <a:r>
              <a:rPr lang="id-ID" sz="4000" dirty="0" smtClean="0"/>
              <a:t>shang hǎo</a:t>
            </a:r>
            <a:r>
              <a:rPr lang="en-US" sz="4000" dirty="0" smtClean="0"/>
              <a:t> !</a:t>
            </a:r>
            <a:endParaRPr lang="en-US" altLang="zh-CN" sz="4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499</TotalTime>
  <Words>328</Words>
  <Application>Microsoft Office PowerPoint</Application>
  <PresentationFormat>On-screen Show (4:3)</PresentationFormat>
  <Paragraphs>77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Flow</vt:lpstr>
      <vt:lpstr>Bahasa Mandarin  中文 zhōng wén</vt:lpstr>
      <vt:lpstr>Kosakata 生 词 shēng cí</vt:lpstr>
      <vt:lpstr>Slide 3</vt:lpstr>
      <vt:lpstr>Slide 4</vt:lpstr>
      <vt:lpstr>Slide 5</vt:lpstr>
      <vt:lpstr>Kalimat 句 子 jù zi</vt:lpstr>
      <vt:lpstr>Slide 7</vt:lpstr>
      <vt:lpstr>Slide 8</vt:lpstr>
      <vt:lpstr>Slide 9</vt:lpstr>
      <vt:lpstr>Slide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Bahasa Mandarin  中文 zhōng wén</dc:title>
  <dc:creator>ASUS</dc:creator>
  <cp:lastModifiedBy>ASUS</cp:lastModifiedBy>
  <cp:revision>45</cp:revision>
  <dcterms:created xsi:type="dcterms:W3CDTF">2020-10-13T11:27:36Z</dcterms:created>
  <dcterms:modified xsi:type="dcterms:W3CDTF">2021-07-26T13:59:28Z</dcterms:modified>
</cp:coreProperties>
</file>