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2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4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9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9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5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0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9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5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32EFB-D4A3-4FD2-8295-A67A7F03A51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405E80B-EE8D-4EA8-A302-9D376D9F2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631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ruangguru.com/langkah-langkah-penting-dalam-membuat-esa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217C-12A4-4122-ACCD-280CF2F362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artikel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5B2932-5176-415C-BCF7-51E798924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29439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2A1A3-123D-496A-9330-4F38E33B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sistematis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kajian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skripsi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disertasi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khasnya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penyajiannya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lebar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mengurangi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keilmiahannya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jurnal-jurnal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Bedanya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memakai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menyebutnya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562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2967EFDA-966F-46F1-9BDD-1EB8742C4D3C}"/>
              </a:ext>
            </a:extLst>
          </p:cNvPr>
          <p:cNvSpPr/>
          <p:nvPr/>
        </p:nvSpPr>
        <p:spPr>
          <a:xfrm>
            <a:off x="2972789" y="2808825"/>
            <a:ext cx="6246421" cy="186442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Terima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082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2173-6E81-4146-BD52-3EB3F5EC8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FF6B6-9E92-4779-90EC-343814C5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berisi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dipublikasikan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media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cetak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media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bertujuan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menyampaikan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gagasan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dilengkapi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disajikan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tulisan.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meyakinkan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mendidik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menghibur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pembaca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4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CD49-BE9A-4016-8D01-FF789302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STRUKTUR ARTIKEL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AA32D-33DE-48AA-B4C4-85D6B4F8F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pembuka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pengenalan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uraian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7170-32F8-460E-AB2F-B9362A36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simpulan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kunci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merangkum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ringkas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6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1F24-A44E-48ED-A1A4-4734DFF2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MENYAJIKAN GAGASAN DAPAT DIWUJUDKAN MELALUI BERBAGAI WUJUD TULISAN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24672-D08F-4EAB-AE50-A9E6A4D28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0">
              <a:buNone/>
            </a:pP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mengajukan</a:t>
            </a:r>
            <a:r>
              <a:rPr lang="en-US" sz="2800" dirty="0"/>
              <a:t> </a:t>
            </a:r>
            <a:r>
              <a:rPr lang="en-US" sz="2800" dirty="0" err="1"/>
              <a:t>lamaran</a:t>
            </a:r>
            <a:r>
              <a:rPr lang="en-US" sz="2800" dirty="0"/>
              <a:t>             </a:t>
            </a:r>
            <a:r>
              <a:rPr lang="en-US" sz="2800" dirty="0" err="1"/>
              <a:t>pekerjaan</a:t>
            </a:r>
            <a:r>
              <a:rPr lang="en-US" sz="2800" dirty="0"/>
              <a:t>,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tulisannya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pPr marL="285750" indent="0">
              <a:buNone/>
            </a:pP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menulis</a:t>
            </a:r>
            <a:r>
              <a:rPr lang="en-US" sz="2800" dirty="0"/>
              <a:t> </a:t>
            </a:r>
            <a:r>
              <a:rPr lang="en-US" sz="2800" dirty="0" err="1"/>
              <a:t>imajinasi</a:t>
            </a:r>
            <a:r>
              <a:rPr lang="en-US" sz="2800" dirty="0"/>
              <a:t>,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tulisannya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cerpen</a:t>
            </a:r>
            <a:r>
              <a:rPr lang="en-US" sz="2800" dirty="0"/>
              <a:t>, </a:t>
            </a:r>
            <a:r>
              <a:rPr lang="en-US" sz="2800" dirty="0" err="1"/>
              <a:t>puisi</a:t>
            </a:r>
            <a:r>
              <a:rPr lang="en-US" sz="2800" dirty="0"/>
              <a:t> dan novel. </a:t>
            </a:r>
          </a:p>
        </p:txBody>
      </p:sp>
    </p:spTree>
    <p:extLst>
      <p:ext uri="{BB962C8B-B14F-4D97-AF65-F5344CB8AC3E}">
        <p14:creationId xmlns:p14="http://schemas.microsoft.com/office/powerpoint/2010/main" val="221648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2A9C4-2C81-4171-B744-14C4B47D3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Seseorang</a:t>
            </a:r>
            <a:r>
              <a:rPr lang="en-US" sz="2800" dirty="0"/>
              <a:t> 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buku</a:t>
            </a:r>
            <a:r>
              <a:rPr lang="en-US" sz="2800" dirty="0"/>
              <a:t> yang </a:t>
            </a:r>
            <a:r>
              <a:rPr lang="en-US" sz="2800" dirty="0" err="1"/>
              <a:t>dibacanya</a:t>
            </a:r>
            <a:r>
              <a:rPr lang="en-US" sz="2800" dirty="0"/>
              <a:t>,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tulisannya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resensi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merekam</a:t>
            </a:r>
            <a:r>
              <a:rPr lang="en-US" sz="2800" dirty="0"/>
              <a:t> </a:t>
            </a:r>
            <a:r>
              <a:rPr lang="en-US" sz="2800" dirty="0" err="1"/>
              <a:t>sejarah</a:t>
            </a:r>
            <a:r>
              <a:rPr lang="en-US" sz="2800" dirty="0"/>
              <a:t>,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tulisannya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r>
              <a:rPr lang="en-US" sz="2800" dirty="0"/>
              <a:t> </a:t>
            </a:r>
            <a:r>
              <a:rPr lang="en-US" sz="2800" dirty="0" err="1"/>
              <a:t>sejarah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659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1C25F-CC56-4763-9891-54D5393B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dan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macam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3E2F8-4E79-4638-9293-D6B28EB29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praktis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mengutamakan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daripada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cenderung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naratif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urutan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artikel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tentang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petunjuk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membuat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sesuatu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mengoperasikan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9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B4EFA-CA64-479F-858E-78F8BD8E8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membahas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ringan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nggak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butuh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pemahaman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mendalam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Biasanya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mengemas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humor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menghibur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pembaca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isinya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Jadi,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pembaca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berkonsentrasi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membaca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majalah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remaja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blog.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6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D7D7C-A536-4805-994A-6F777AB7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cuma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kabar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majalah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punya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penempatan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Penempatan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pojok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kolom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tajuk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lain-lain.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iasanya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membahas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306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116</TotalTime>
  <Words>437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Rockwell</vt:lpstr>
      <vt:lpstr>Times New Roman</vt:lpstr>
      <vt:lpstr>Gallery</vt:lpstr>
      <vt:lpstr>artikel</vt:lpstr>
      <vt:lpstr>PENGERTIAN</vt:lpstr>
      <vt:lpstr>STRUKTUR ARTIKEL</vt:lpstr>
      <vt:lpstr>PowerPoint Presentation</vt:lpstr>
      <vt:lpstr>MENYAJIKAN GAGASAN DAPAT DIWUJUDKAN MELALUI BERBAGAI WUJUD TULISAN</vt:lpstr>
      <vt:lpstr>PowerPoint Presentation</vt:lpstr>
      <vt:lpstr>Berdasarkan cara penyampaian dan tingkat kesulitan artikel dapat dibedakan menjadi empat macam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artikel</dc:title>
  <dc:creator>Lenovo</dc:creator>
  <cp:lastModifiedBy>Lenovo</cp:lastModifiedBy>
  <cp:revision>8</cp:revision>
  <dcterms:created xsi:type="dcterms:W3CDTF">2021-01-04T02:27:23Z</dcterms:created>
  <dcterms:modified xsi:type="dcterms:W3CDTF">2021-01-04T04:24:07Z</dcterms:modified>
</cp:coreProperties>
</file>