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5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5CD94-A7CE-4BF3-99E0-539A72F184A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05943-8CEA-46C0-B067-28C3C943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0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5CD94-A7CE-4BF3-99E0-539A72F184A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05943-8CEA-46C0-B067-28C3C943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2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5CD94-A7CE-4BF3-99E0-539A72F184A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05943-8CEA-46C0-B067-28C3C943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3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5CD94-A7CE-4BF3-99E0-539A72F184A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05943-8CEA-46C0-B067-28C3C943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5CD94-A7CE-4BF3-99E0-539A72F184A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05943-8CEA-46C0-B067-28C3C943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6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5CD94-A7CE-4BF3-99E0-539A72F184A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05943-8CEA-46C0-B067-28C3C943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9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5CD94-A7CE-4BF3-99E0-539A72F184A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05943-8CEA-46C0-B067-28C3C943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5CD94-A7CE-4BF3-99E0-539A72F184A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05943-8CEA-46C0-B067-28C3C943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9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5CD94-A7CE-4BF3-99E0-539A72F184A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05943-8CEA-46C0-B067-28C3C943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3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05CD94-A7CE-4BF3-99E0-539A72F184A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D05943-8CEA-46C0-B067-28C3C943E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93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 userDrawn="1"/>
        </p:nvSpPr>
        <p:spPr>
          <a:xfrm>
            <a:off x="333080" y="221877"/>
            <a:ext cx="11442356" cy="6425514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Alternate Process 9"/>
          <p:cNvSpPr/>
          <p:nvPr userDrawn="1"/>
        </p:nvSpPr>
        <p:spPr>
          <a:xfrm>
            <a:off x="539560" y="560374"/>
            <a:ext cx="11095458" cy="5880296"/>
          </a:xfrm>
          <a:prstGeom prst="flowChartAlternateProcess">
            <a:avLst/>
          </a:prstGeom>
          <a:gradFill>
            <a:gsLst>
              <a:gs pos="0">
                <a:schemeClr val="bg1"/>
              </a:gs>
              <a:gs pos="54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  <a:gs pos="100000">
                <a:srgbClr val="00B0F0"/>
              </a:gs>
            </a:gsLst>
            <a:lin ang="54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29" y="0"/>
            <a:ext cx="478459" cy="549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908232" y="-196089"/>
            <a:ext cx="837309" cy="762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4" y="803336"/>
            <a:ext cx="367913" cy="5499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52" y="1926407"/>
            <a:ext cx="367913" cy="549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4" y="3052844"/>
            <a:ext cx="367913" cy="549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5" y="4175915"/>
            <a:ext cx="367913" cy="549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5" y="5439662"/>
            <a:ext cx="367913" cy="5499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5" y="6153674"/>
            <a:ext cx="367913" cy="5499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2301079" y="-196090"/>
            <a:ext cx="837309" cy="7628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3905875" y="-169054"/>
            <a:ext cx="837309" cy="7628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5472634" y="-155538"/>
            <a:ext cx="837309" cy="7628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6865482" y="-155539"/>
            <a:ext cx="837309" cy="7628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8091928" y="-167137"/>
            <a:ext cx="837309" cy="7628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9287069" y="-173275"/>
            <a:ext cx="837309" cy="7628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10312003" y="-157647"/>
            <a:ext cx="837309" cy="7628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1103514" y="6047211"/>
            <a:ext cx="837309" cy="7628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2201514" y="6062403"/>
            <a:ext cx="837309" cy="7628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3594361" y="6083879"/>
            <a:ext cx="837309" cy="7628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5110656" y="6103667"/>
            <a:ext cx="837309" cy="7628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6495277" y="6082189"/>
            <a:ext cx="837309" cy="7628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7820932" y="6068720"/>
            <a:ext cx="837309" cy="7628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9146587" y="6047211"/>
            <a:ext cx="837309" cy="7628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90877">
            <a:off x="10406583" y="6044343"/>
            <a:ext cx="837309" cy="76288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777" y="133125"/>
            <a:ext cx="478459" cy="549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410" y="872786"/>
            <a:ext cx="478459" cy="5499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262" y="5925816"/>
            <a:ext cx="478459" cy="5499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294" y="1714242"/>
            <a:ext cx="478459" cy="5499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762" y="2703594"/>
            <a:ext cx="478459" cy="5499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617" y="3820029"/>
            <a:ext cx="478459" cy="5499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865" y="4813986"/>
            <a:ext cx="478459" cy="54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9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14F93-FBBF-4D79-8A05-094047BF06FF}"/>
              </a:ext>
            </a:extLst>
          </p:cNvPr>
          <p:cNvSpPr/>
          <p:nvPr/>
        </p:nvSpPr>
        <p:spPr>
          <a:xfrm>
            <a:off x="1801091" y="2036619"/>
            <a:ext cx="8236527" cy="1738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MENU BAR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PADA CORELDRAW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3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60" y="663879"/>
            <a:ext cx="10314140" cy="1026809"/>
          </a:xfrm>
        </p:spPr>
        <p:txBody>
          <a:bodyPr/>
          <a:lstStyle/>
          <a:p>
            <a:pPr algn="ctr"/>
            <a:r>
              <a:rPr lang="en-US" dirty="0"/>
              <a:t>Menu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Menu Tools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submenu, </a:t>
            </a:r>
            <a:r>
              <a:rPr lang="en-US" sz="2000" dirty="0" err="1"/>
              <a:t>yaitu</a:t>
            </a:r>
            <a:r>
              <a:rPr lang="en-US" sz="2000" dirty="0"/>
              <a:t> submenu Options , Customization , Color Management , Save Settings As Default , Object Manager , Object Data Manager , View Manager , Link Manager , Undo </a:t>
            </a:r>
            <a:r>
              <a:rPr lang="en-US" sz="2000" dirty="0" err="1"/>
              <a:t>Docker</a:t>
            </a:r>
            <a:r>
              <a:rPr lang="en-US" sz="2000" dirty="0"/>
              <a:t> , Internet Bookmark Manager , Color Styles , Palette Editor , Graphic and Text Styles , Scrapbook , Create , Run Script , </a:t>
            </a:r>
            <a:r>
              <a:rPr lang="en-US" sz="2000" dirty="0" err="1"/>
              <a:t>dan</a:t>
            </a:r>
            <a:r>
              <a:rPr lang="en-US" sz="2000" dirty="0"/>
              <a:t>  Visual Basic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2924" y="2004681"/>
            <a:ext cx="3420152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178" y="681037"/>
            <a:ext cx="9983244" cy="914074"/>
          </a:xfrm>
        </p:spPr>
        <p:txBody>
          <a:bodyPr/>
          <a:lstStyle/>
          <a:p>
            <a:pPr algn="ctr"/>
            <a:r>
              <a:rPr lang="en-US" dirty="0"/>
              <a:t>Menu Windows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Pada</a:t>
            </a:r>
            <a:r>
              <a:rPr lang="en-US" dirty="0"/>
              <a:t> menu Windows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sebelas</a:t>
            </a:r>
            <a:r>
              <a:rPr lang="en-US" dirty="0"/>
              <a:t> submenu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submenu </a:t>
            </a:r>
            <a:r>
              <a:rPr lang="en-US" dirty="0" err="1"/>
              <a:t>tambahan</a:t>
            </a:r>
            <a:r>
              <a:rPr lang="en-US" dirty="0"/>
              <a:t>. Submenu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menu Windows </a:t>
            </a:r>
            <a:r>
              <a:rPr lang="en-US" dirty="0" err="1"/>
              <a:t>yaitu</a:t>
            </a:r>
            <a:r>
              <a:rPr lang="en-US" dirty="0"/>
              <a:t> New Window , Cascade , Tile Horizontally , Tile Vertically , Arrange Icons , Color Palettes , </a:t>
            </a:r>
            <a:r>
              <a:rPr lang="en-US" dirty="0" err="1"/>
              <a:t>Docker</a:t>
            </a:r>
            <a:r>
              <a:rPr lang="en-US" dirty="0"/>
              <a:t> , Toolbar , Close , Close All , </a:t>
            </a:r>
            <a:r>
              <a:rPr lang="en-US" dirty="0" err="1"/>
              <a:t>dan</a:t>
            </a:r>
            <a:r>
              <a:rPr lang="en-US" dirty="0"/>
              <a:t> Refresh Window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9027" t="-1395" r="25498" b="57283"/>
          <a:stretch/>
        </p:blipFill>
        <p:spPr>
          <a:xfrm>
            <a:off x="7088207" y="1490611"/>
            <a:ext cx="3041174" cy="45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1666"/>
            <a:ext cx="10347542" cy="889022"/>
          </a:xfrm>
        </p:spPr>
        <p:txBody>
          <a:bodyPr/>
          <a:lstStyle/>
          <a:p>
            <a:pPr algn="ctr"/>
            <a:r>
              <a:rPr lang="en-US" dirty="0"/>
              <a:t>Menu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Menu paling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menu bar </a:t>
            </a:r>
            <a:r>
              <a:rPr lang="en-US" dirty="0" err="1"/>
              <a:t>yaitu</a:t>
            </a:r>
            <a:r>
              <a:rPr lang="en-US" dirty="0"/>
              <a:t> menu Help . Adapun </a:t>
            </a:r>
            <a:r>
              <a:rPr lang="en-US" dirty="0" err="1"/>
              <a:t>isi</a:t>
            </a:r>
            <a:r>
              <a:rPr lang="en-US" dirty="0"/>
              <a:t> menu Help </a:t>
            </a:r>
            <a:r>
              <a:rPr lang="en-US" dirty="0" err="1"/>
              <a:t>yaitu</a:t>
            </a:r>
            <a:r>
              <a:rPr lang="en-US" dirty="0"/>
              <a:t> Help Topics ,  Hints , Insight from the Experts , What’s New? , Highlight What’s New , Technical Support , Working with Office , Corel on the Web , </a:t>
            </a:r>
            <a:r>
              <a:rPr lang="en-US" dirty="0" err="1"/>
              <a:t>dan</a:t>
            </a:r>
            <a:r>
              <a:rPr lang="en-US" dirty="0"/>
              <a:t> About </a:t>
            </a:r>
            <a:r>
              <a:rPr lang="en-US" dirty="0" err="1"/>
              <a:t>CorelDRAW</a:t>
            </a:r>
            <a:r>
              <a:rPr lang="en-US" dirty="0"/>
              <a:t> 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131" t="56124" r="59209" b="14903"/>
          <a:stretch/>
        </p:blipFill>
        <p:spPr>
          <a:xfrm>
            <a:off x="7107824" y="1690688"/>
            <a:ext cx="3952658" cy="43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298" y="700478"/>
            <a:ext cx="9332936" cy="851231"/>
          </a:xfrm>
        </p:spPr>
        <p:txBody>
          <a:bodyPr/>
          <a:lstStyle/>
          <a:p>
            <a:r>
              <a:rPr lang="en-US" b="1" dirty="0"/>
              <a:t>Menu Bar </a:t>
            </a:r>
            <a:r>
              <a:rPr lang="en-US" b="1" dirty="0" err="1"/>
              <a:t>pada</a:t>
            </a:r>
            <a:r>
              <a:rPr lang="en-US" b="1" dirty="0"/>
              <a:t> CorelDraw  </a:t>
            </a:r>
            <a:r>
              <a:rPr lang="en-US" b="1" dirty="0" err="1"/>
              <a:t>terdiri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Menu file</a:t>
            </a:r>
          </a:p>
          <a:p>
            <a:pPr marL="0" indent="0" algn="just">
              <a:buNone/>
            </a:pPr>
            <a:r>
              <a:rPr lang="en-US" sz="2000" dirty="0"/>
              <a:t>Menu File  </a:t>
            </a:r>
            <a:r>
              <a:rPr lang="en-US" sz="2000" dirty="0" err="1"/>
              <a:t>merupakan</a:t>
            </a:r>
            <a:r>
              <a:rPr lang="en-US" sz="2000" dirty="0"/>
              <a:t> menu paling </a:t>
            </a:r>
            <a:r>
              <a:rPr lang="en-US" sz="2000" dirty="0" err="1"/>
              <a:t>ujung</a:t>
            </a:r>
            <a:r>
              <a:rPr lang="en-US" sz="2000" dirty="0"/>
              <a:t> </a:t>
            </a:r>
            <a:r>
              <a:rPr lang="en-US" sz="2000" dirty="0" err="1"/>
              <a:t>kiri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menu bar </a:t>
            </a:r>
            <a:r>
              <a:rPr lang="en-US" sz="2000" dirty="0" err="1"/>
              <a:t>CorelDRAW</a:t>
            </a:r>
            <a:r>
              <a:rPr lang="en-US" sz="2000" dirty="0"/>
              <a:t> . </a:t>
            </a:r>
            <a:r>
              <a:rPr lang="en-US" sz="2000" dirty="0" err="1"/>
              <a:t>Pada</a:t>
            </a:r>
            <a:r>
              <a:rPr lang="en-US" sz="2000" dirty="0"/>
              <a:t> menu File  </a:t>
            </a:r>
            <a:r>
              <a:rPr lang="en-US" sz="2000" dirty="0" err="1"/>
              <a:t>terdapat</a:t>
            </a:r>
            <a:r>
              <a:rPr lang="en-US" sz="2000" dirty="0"/>
              <a:t> submenu </a:t>
            </a:r>
            <a:r>
              <a:rPr lang="en-US" sz="2000" dirty="0" err="1"/>
              <a:t>berupa</a:t>
            </a:r>
            <a:r>
              <a:rPr lang="en-US" sz="2000" dirty="0"/>
              <a:t> New , New From Template , Open , Close , Close All , Save , Save As , Revert , Acquire Image , Import , Export , Export For Office , Send To , Print , Print Merge , Print Preview , Print Setup , Prepare For Service Bureau , Publish To The Web , Publish To PDF , Document Info , </a:t>
            </a:r>
            <a:r>
              <a:rPr lang="en-US" sz="2000" dirty="0" err="1"/>
              <a:t>dan</a:t>
            </a:r>
            <a:r>
              <a:rPr lang="en-US" sz="2000" dirty="0"/>
              <a:t> Exit . </a:t>
            </a:r>
            <a:r>
              <a:rPr lang="en-US" sz="2000" dirty="0" err="1"/>
              <a:t>Selanjutnya</a:t>
            </a:r>
            <a:r>
              <a:rPr lang="en-US" sz="2000" dirty="0"/>
              <a:t>, </a:t>
            </a:r>
            <a:r>
              <a:rPr lang="en-US" sz="2000" dirty="0" err="1"/>
              <a:t>beberapa</a:t>
            </a:r>
            <a:r>
              <a:rPr lang="en-US" sz="2000" dirty="0"/>
              <a:t> submenu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subsubmenu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submenu Acquire Image , Send To , Print Merge , </a:t>
            </a:r>
            <a:r>
              <a:rPr lang="en-US" sz="2000" dirty="0" err="1"/>
              <a:t>dan</a:t>
            </a:r>
            <a:r>
              <a:rPr lang="en-US" sz="2000" dirty="0"/>
              <a:t> Publish To The Web . Submenu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subsubmenu</a:t>
            </a:r>
            <a:r>
              <a:rPr lang="en-US" sz="2000" dirty="0"/>
              <a:t> </a:t>
            </a:r>
            <a:r>
              <a:rPr lang="en-US" sz="2000" dirty="0" err="1"/>
              <a:t>ditandai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panah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samping</a:t>
            </a:r>
            <a:r>
              <a:rPr lang="en-US" sz="2000" dirty="0"/>
              <a:t> </a:t>
            </a:r>
            <a:r>
              <a:rPr lang="en-US" sz="2000" dirty="0" err="1"/>
              <a:t>kanan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/>
          <a:srcRect l="24000" t="9793" r="56467" b="17632"/>
          <a:stretch/>
        </p:blipFill>
        <p:spPr>
          <a:xfrm>
            <a:off x="7195781" y="2222897"/>
            <a:ext cx="3263453" cy="36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00063"/>
            <a:ext cx="10083451" cy="719138"/>
          </a:xfrm>
        </p:spPr>
        <p:txBody>
          <a:bodyPr/>
          <a:lstStyle/>
          <a:p>
            <a:pPr algn="ctr"/>
            <a:r>
              <a:rPr lang="en-US" dirty="0"/>
              <a:t>Menu Edit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Menu Edit Submenu </a:t>
            </a:r>
            <a:r>
              <a:rPr lang="en-US" sz="2000" dirty="0" err="1"/>
              <a:t>meliputi</a:t>
            </a:r>
            <a:r>
              <a:rPr lang="en-US" sz="2000" dirty="0"/>
              <a:t> submenu Undo , Redo , Repeat , Cut , Copy , Paste , Paste Special , Delete , Symbol , Duplicate , Clone Copy Properties From , Step and Repeat , Overprint Outline , Overprint </a:t>
            </a:r>
            <a:r>
              <a:rPr lang="en-US" sz="2000" dirty="0" err="1"/>
              <a:t>Fil</a:t>
            </a:r>
            <a:r>
              <a:rPr lang="en-US" sz="2000" dirty="0"/>
              <a:t> , Overprint Bitmap , Select All , Find and Replace , Insert Internet Object , Insert Barcode , Insert New Object , Object , Links , </a:t>
            </a:r>
            <a:r>
              <a:rPr lang="en-US" sz="2000" dirty="0" err="1"/>
              <a:t>dan</a:t>
            </a:r>
            <a:r>
              <a:rPr lang="en-US" sz="2000" dirty="0"/>
              <a:t> Properties . </a:t>
            </a:r>
            <a:r>
              <a:rPr lang="en-US" sz="2000" dirty="0" err="1"/>
              <a:t>Pada</a:t>
            </a:r>
            <a:r>
              <a:rPr lang="en-US" sz="2000" dirty="0"/>
              <a:t> submenu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empat</a:t>
            </a:r>
            <a:r>
              <a:rPr lang="en-US" sz="2000" dirty="0"/>
              <a:t> submenu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subsubmenu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Symbol , Select All , Find and Replace , </a:t>
            </a:r>
            <a:r>
              <a:rPr lang="en-US" sz="2000" dirty="0" err="1"/>
              <a:t>dan</a:t>
            </a:r>
            <a:r>
              <a:rPr lang="en-US" sz="2000" dirty="0"/>
              <a:t> Insert Internet Object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863"/>
          <a:stretch/>
        </p:blipFill>
        <p:spPr>
          <a:xfrm>
            <a:off x="7168619" y="1537526"/>
            <a:ext cx="3829232" cy="4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6194" y="653224"/>
            <a:ext cx="10515600" cy="849900"/>
          </a:xfrm>
        </p:spPr>
        <p:txBody>
          <a:bodyPr/>
          <a:lstStyle/>
          <a:p>
            <a:pPr algn="ctr"/>
            <a:r>
              <a:rPr lang="en-US" dirty="0"/>
              <a:t>Menu 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 err="1"/>
              <a:t>Pada</a:t>
            </a:r>
            <a:r>
              <a:rPr lang="en-US" sz="2000" dirty="0"/>
              <a:t> menu View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submenu </a:t>
            </a:r>
            <a:r>
              <a:rPr lang="en-US" sz="2000" dirty="0" err="1"/>
              <a:t>yaitu</a:t>
            </a:r>
            <a:r>
              <a:rPr lang="en-US" sz="2000" dirty="0"/>
              <a:t> Simple Wireframe , Draft ,  Normal , </a:t>
            </a:r>
            <a:r>
              <a:rPr lang="en-US" sz="2000" dirty="0" err="1"/>
              <a:t>Enchange</a:t>
            </a:r>
            <a:r>
              <a:rPr lang="en-US" sz="2000" dirty="0"/>
              <a:t> , </a:t>
            </a:r>
            <a:r>
              <a:rPr lang="en-US" sz="2000" dirty="0" err="1"/>
              <a:t>Enchange</a:t>
            </a:r>
            <a:r>
              <a:rPr lang="en-US" sz="2000" dirty="0"/>
              <a:t> with Overprints ,  Full-Screen Preview , Preview Selected Only , Page Sorter View , Rulers , Grid , Guidelines , Show , Enable Rollover , Snap to Grid , Snap to Guidelines , Snap to Objects , Dynamic Guides , Grid and Ruler Setup , Guidelines Setup , Snap to Objects Setup , </a:t>
            </a:r>
            <a:r>
              <a:rPr lang="en-US" sz="2000" dirty="0" err="1"/>
              <a:t>dan</a:t>
            </a:r>
            <a:r>
              <a:rPr lang="en-US" sz="2000" dirty="0"/>
              <a:t>  Dynamic Guides Setup 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9609" t="17058" r="25838" b="21907"/>
          <a:stretch/>
        </p:blipFill>
        <p:spPr>
          <a:xfrm>
            <a:off x="7126327" y="1612683"/>
            <a:ext cx="37514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14816" y="739036"/>
            <a:ext cx="10238984" cy="951652"/>
          </a:xfrm>
        </p:spPr>
        <p:txBody>
          <a:bodyPr/>
          <a:lstStyle/>
          <a:p>
            <a:pPr algn="ctr"/>
            <a:r>
              <a:rPr lang="en-US" dirty="0"/>
              <a:t>Menu Layout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Pada</a:t>
            </a:r>
            <a:r>
              <a:rPr lang="en-US" dirty="0"/>
              <a:t> menu Layout </a:t>
            </a:r>
            <a:r>
              <a:rPr lang="en-US" dirty="0" err="1"/>
              <a:t>berisi</a:t>
            </a:r>
            <a:r>
              <a:rPr lang="en-US" dirty="0"/>
              <a:t> submenu paling </a:t>
            </a:r>
            <a:r>
              <a:rPr lang="en-US" dirty="0" err="1"/>
              <a:t>sedikit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menu yang lain. Isi menu Layout  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Insert Page , Delete Page , Rename Page , Go To Page , Switch Page Orientation , Page Setup , </a:t>
            </a:r>
            <a:r>
              <a:rPr lang="en-US" dirty="0" err="1"/>
              <a:t>dan</a:t>
            </a:r>
            <a:r>
              <a:rPr lang="en-US" dirty="0"/>
              <a:t> Page Background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5200" t="48316" r="41227" b="26939"/>
          <a:stretch/>
        </p:blipFill>
        <p:spPr>
          <a:xfrm>
            <a:off x="7654529" y="1825625"/>
            <a:ext cx="3318270" cy="34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764" y="626301"/>
            <a:ext cx="9051763" cy="572859"/>
          </a:xfrm>
        </p:spPr>
        <p:txBody>
          <a:bodyPr/>
          <a:lstStyle/>
          <a:p>
            <a:pPr algn="ctr"/>
            <a:r>
              <a:rPr lang="en-US" dirty="0"/>
              <a:t>Menu Arrange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8304" y="1825625"/>
            <a:ext cx="5181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1800" dirty="0" err="1"/>
              <a:t>Adapun</a:t>
            </a:r>
            <a:r>
              <a:rPr lang="en-US" sz="1800" dirty="0"/>
              <a:t> </a:t>
            </a:r>
            <a:r>
              <a:rPr lang="en-US" sz="1800" dirty="0" err="1"/>
              <a:t>isi</a:t>
            </a:r>
            <a:r>
              <a:rPr lang="en-US" sz="1800" dirty="0"/>
              <a:t> menu Arrange </a:t>
            </a:r>
            <a:r>
              <a:rPr lang="en-US" sz="1800" dirty="0" err="1"/>
              <a:t>yaitu</a:t>
            </a:r>
            <a:r>
              <a:rPr lang="en-US" sz="1800" dirty="0"/>
              <a:t> submenu Transformations , Clear Transformations , Align and Distribute , Order , Group , Ungroup , Ungroup All , Combine , Break Apart , Lock Object , Unlock All Objects , Shaping , Convert To Curves , Convert Outline To Object , </a:t>
            </a:r>
            <a:r>
              <a:rPr lang="en-US" sz="1800" dirty="0" err="1"/>
              <a:t>dan</a:t>
            </a:r>
            <a:r>
              <a:rPr lang="en-US" sz="1800" dirty="0"/>
              <a:t> Close Path . </a:t>
            </a:r>
            <a:r>
              <a:rPr lang="en-US" sz="1800" dirty="0" err="1"/>
              <a:t>Pada</a:t>
            </a:r>
            <a:r>
              <a:rPr lang="en-US" sz="1800" dirty="0"/>
              <a:t> menu Arrange </a:t>
            </a:r>
            <a:r>
              <a:rPr lang="en-US" sz="1800" dirty="0" err="1"/>
              <a:t>terdapat</a:t>
            </a:r>
            <a:r>
              <a:rPr lang="en-US" sz="1800" dirty="0"/>
              <a:t> lima submenu yang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subsubmenu</a:t>
            </a:r>
            <a:r>
              <a:rPr lang="en-US" sz="1800" dirty="0"/>
              <a:t>. </a:t>
            </a:r>
            <a:r>
              <a:rPr lang="en-US" sz="1800" dirty="0" err="1"/>
              <a:t>Kelima</a:t>
            </a:r>
            <a:r>
              <a:rPr lang="en-US" sz="1800" dirty="0"/>
              <a:t> submenu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Transformation , Align and Distribute , Order , Sharing , </a:t>
            </a:r>
            <a:r>
              <a:rPr lang="en-US" sz="1800" dirty="0" err="1"/>
              <a:t>dan</a:t>
            </a:r>
            <a:r>
              <a:rPr lang="en-US" sz="1800" dirty="0"/>
              <a:t> Close Path 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4302" t="21734" r="25340" b="28154"/>
          <a:stretch/>
        </p:blipFill>
        <p:spPr>
          <a:xfrm>
            <a:off x="7588908" y="1199160"/>
            <a:ext cx="3596835" cy="49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99" y="593518"/>
            <a:ext cx="10134601" cy="826392"/>
          </a:xfrm>
        </p:spPr>
        <p:txBody>
          <a:bodyPr/>
          <a:lstStyle/>
          <a:p>
            <a:pPr algn="ctr"/>
            <a:r>
              <a:rPr lang="en-US" dirty="0"/>
              <a:t>Menu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800" dirty="0"/>
              <a:t>Menu Effects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mengeklik</a:t>
            </a:r>
            <a:r>
              <a:rPr lang="en-US" sz="1800" dirty="0"/>
              <a:t> menu Effects , </a:t>
            </a:r>
            <a:r>
              <a:rPr lang="en-US" sz="1800" dirty="0" err="1"/>
              <a:t>kita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melihat</a:t>
            </a:r>
            <a:r>
              <a:rPr lang="en-US" sz="1800" dirty="0"/>
              <a:t> </a:t>
            </a:r>
            <a:r>
              <a:rPr lang="en-US" sz="1800" dirty="0" err="1"/>
              <a:t>isi</a:t>
            </a:r>
            <a:r>
              <a:rPr lang="en-US" sz="1800" dirty="0"/>
              <a:t> menu </a:t>
            </a:r>
            <a:r>
              <a:rPr lang="en-US" sz="1800" dirty="0" err="1"/>
              <a:t>tersebut</a:t>
            </a:r>
            <a:r>
              <a:rPr lang="en-US" sz="1800" dirty="0"/>
              <a:t> yang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tujuh</a:t>
            </a:r>
            <a:r>
              <a:rPr lang="en-US" sz="1800" dirty="0"/>
              <a:t> </a:t>
            </a:r>
            <a:r>
              <a:rPr lang="en-US" sz="1800" dirty="0" err="1"/>
              <a:t>belas</a:t>
            </a:r>
            <a:r>
              <a:rPr lang="en-US" sz="1800" dirty="0"/>
              <a:t> submenu. </a:t>
            </a:r>
            <a:r>
              <a:rPr lang="en-US" sz="1800" dirty="0" err="1"/>
              <a:t>Perhatikan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Menu Effects </a:t>
            </a:r>
            <a:r>
              <a:rPr lang="en-US" sz="1800" dirty="0" err="1"/>
              <a:t>berisi</a:t>
            </a:r>
            <a:r>
              <a:rPr lang="en-US" sz="1800" dirty="0"/>
              <a:t> submenu Adjust , Transform , Correction , Artistic Media , Blend , Contour , Envelope , Extrude , Bevel , Lens , Add Perspective , Create Boundary , </a:t>
            </a:r>
            <a:r>
              <a:rPr lang="en-US" sz="1800" dirty="0" err="1"/>
              <a:t>PowerClip</a:t>
            </a:r>
            <a:r>
              <a:rPr lang="en-US" sz="1800" dirty="0"/>
              <a:t> , Rollover , Clear Effect , Copy Effect , </a:t>
            </a:r>
            <a:r>
              <a:rPr lang="en-US" sz="1800" dirty="0" err="1"/>
              <a:t>dan</a:t>
            </a:r>
            <a:r>
              <a:rPr lang="en-US" sz="1800" dirty="0"/>
              <a:t> Clone Effect .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terlihat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1.11, menu Effects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tujuh</a:t>
            </a:r>
            <a:r>
              <a:rPr lang="en-US" sz="1800" dirty="0"/>
              <a:t> submenu yang </a:t>
            </a:r>
            <a:r>
              <a:rPr lang="en-US" sz="1800" dirty="0" err="1"/>
              <a:t>berisi</a:t>
            </a:r>
            <a:r>
              <a:rPr lang="en-US" sz="1800" dirty="0"/>
              <a:t> </a:t>
            </a:r>
            <a:r>
              <a:rPr lang="en-US" sz="1800" dirty="0" err="1"/>
              <a:t>subsubmenu</a:t>
            </a:r>
            <a:r>
              <a:rPr lang="en-US" sz="1800" dirty="0"/>
              <a:t>. </a:t>
            </a:r>
            <a:r>
              <a:rPr lang="en-US" sz="1800" dirty="0" err="1"/>
              <a:t>Ketujuh</a:t>
            </a:r>
            <a:r>
              <a:rPr lang="en-US" sz="1800" dirty="0"/>
              <a:t> submenu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yaitu</a:t>
            </a:r>
            <a:r>
              <a:rPr lang="en-US" sz="1800" dirty="0"/>
              <a:t> Adjust , Transform , Correction , </a:t>
            </a:r>
            <a:r>
              <a:rPr lang="en-US" sz="1800" dirty="0" err="1"/>
              <a:t>PowerClip</a:t>
            </a:r>
            <a:r>
              <a:rPr lang="en-US" sz="1800" dirty="0"/>
              <a:t> , Rollover , Copy Effect , </a:t>
            </a:r>
            <a:r>
              <a:rPr lang="en-US" sz="1800" dirty="0" err="1"/>
              <a:t>dan</a:t>
            </a:r>
            <a:r>
              <a:rPr lang="en-US" sz="1800" dirty="0"/>
              <a:t> Clone Effect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765" t="27230" r="59512" b="5525"/>
          <a:stretch/>
        </p:blipFill>
        <p:spPr>
          <a:xfrm>
            <a:off x="7389643" y="1499948"/>
            <a:ext cx="34328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04" y="681037"/>
            <a:ext cx="9958192" cy="939126"/>
          </a:xfrm>
        </p:spPr>
        <p:txBody>
          <a:bodyPr/>
          <a:lstStyle/>
          <a:p>
            <a:pPr algn="ctr"/>
            <a:r>
              <a:rPr lang="en-US" dirty="0"/>
              <a:t>Menu Bitmaps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/>
              <a:t>Menu Bitmaps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puluh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submenu </a:t>
            </a:r>
            <a:r>
              <a:rPr lang="en-US" sz="2400" dirty="0" err="1"/>
              <a:t>yaitu</a:t>
            </a:r>
            <a:r>
              <a:rPr lang="en-US" sz="2400" dirty="0"/>
              <a:t> Convert to Bitmap , Auto Adjust , Image Adjustment Lab , Edit Bitmap , Trace Bitmap , Crop Bitmap , Trace Bitmap , Resample , Mode , Inflate Bitmap , Bitmap Color Mask , Break Link , Update From Link , 3D Effects , Art Stroke , Blur , Camera , Color Transform , Contour , Creative , Distort , Noise , Sharpen , </a:t>
            </a:r>
            <a:r>
              <a:rPr lang="en-US" sz="2400" dirty="0" err="1"/>
              <a:t>dan</a:t>
            </a:r>
            <a:r>
              <a:rPr lang="en-US" sz="2400" dirty="0"/>
              <a:t> Plug-Ins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1394" t="28524" r="33156" b="10050"/>
          <a:stretch/>
        </p:blipFill>
        <p:spPr>
          <a:xfrm>
            <a:off x="7626835" y="1690688"/>
            <a:ext cx="35088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238" y="676405"/>
            <a:ext cx="10276562" cy="1014283"/>
          </a:xfrm>
        </p:spPr>
        <p:txBody>
          <a:bodyPr/>
          <a:lstStyle/>
          <a:p>
            <a:pPr algn="ctr"/>
            <a:r>
              <a:rPr lang="en-US" dirty="0"/>
              <a:t>Menu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Isi menu Text  </a:t>
            </a:r>
            <a:r>
              <a:rPr lang="en-US" sz="2000" dirty="0" err="1"/>
              <a:t>yaitu</a:t>
            </a:r>
            <a:r>
              <a:rPr lang="en-US" sz="2000" dirty="0"/>
              <a:t> submenu Character </a:t>
            </a:r>
            <a:r>
              <a:rPr lang="en-US" sz="2000" dirty="0" err="1"/>
              <a:t>Formating</a:t>
            </a:r>
            <a:r>
              <a:rPr lang="en-US" sz="2000" dirty="0"/>
              <a:t> , Paragraph </a:t>
            </a:r>
            <a:r>
              <a:rPr lang="en-US" sz="2000" dirty="0" err="1"/>
              <a:t>Formating</a:t>
            </a:r>
            <a:r>
              <a:rPr lang="en-US" sz="2000" dirty="0"/>
              <a:t> , Tabs , Columns , Bullets , Drop Cap , Edit Text , Insert Symbol Character , Insert </a:t>
            </a:r>
            <a:r>
              <a:rPr lang="en-US" sz="2000" dirty="0" err="1"/>
              <a:t>Formating</a:t>
            </a:r>
            <a:r>
              <a:rPr lang="en-US" sz="2000" dirty="0"/>
              <a:t> Code , Fit Text To Path , Align To Baseline , Straighten Text , Paragraph Text Frame , Use Hyphenation , Hyphenation Settings , Writing Tools , Encode , Change Case , Make Text Web Complete , Convert , Text Statistics , Show Non-Printing Characters , </a:t>
            </a:r>
            <a:r>
              <a:rPr lang="en-US" sz="2000" dirty="0" err="1"/>
              <a:t>dan</a:t>
            </a:r>
            <a:r>
              <a:rPr lang="en-US" sz="2000" dirty="0"/>
              <a:t> Font List Option 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5758" y="1825625"/>
            <a:ext cx="45744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854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Menu Bar pada CorelDraw  terdiri dari :</vt:lpstr>
      <vt:lpstr>Menu Edit</vt:lpstr>
      <vt:lpstr>Menu View</vt:lpstr>
      <vt:lpstr>Menu Layout</vt:lpstr>
      <vt:lpstr>Menu Arrange</vt:lpstr>
      <vt:lpstr>Menu Effects</vt:lpstr>
      <vt:lpstr>Menu Bitmaps</vt:lpstr>
      <vt:lpstr>Menu Text</vt:lpstr>
      <vt:lpstr>Menu Tools</vt:lpstr>
      <vt:lpstr>Menu Windows </vt:lpstr>
      <vt:lpstr>Menu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Happy</dc:creator>
  <cp:lastModifiedBy>Windows User</cp:lastModifiedBy>
  <cp:revision>31</cp:revision>
  <dcterms:created xsi:type="dcterms:W3CDTF">2020-07-22T03:38:04Z</dcterms:created>
  <dcterms:modified xsi:type="dcterms:W3CDTF">2021-07-26T05:23:17Z</dcterms:modified>
</cp:coreProperties>
</file>