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0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9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24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4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8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3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3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4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1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FE23DC77-1AC0-4F0A-B14A-63BE8CA32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"/>
            <a:ext cx="12191980" cy="68580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7C70E-B0F7-41EC-AC4F-805A138D9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103" y="1064632"/>
            <a:ext cx="4797502" cy="1646763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MENGONTRUSI ESAI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8E4F2-8EDD-4163-876A-0E73D4B0F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104" y="2639833"/>
            <a:ext cx="4797502" cy="652651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XII IPA/IPS (DRA.LIZA EVIYANTI, M.PD)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47EE-F3A6-4234-8E67-7CE5BE44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DF9F-3488-4CBF-A127-ED4DF4C67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tindakan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meneliti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menggali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menyelidiki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menafsirkan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pembahasan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biasanya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pustaka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memperkaya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referensi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tulisan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berguna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menghindari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plagiarisme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9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949B-9015-4BCE-B29E-18F1409D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kerangka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4D4D-668E-415B-8020-102345CB9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kerangka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tulisan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berguna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pembahasan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melebar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Penulis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fokus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tertentu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Kerangka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sederhana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berupa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Pendahuluan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belakang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identifikasi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subyek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obyek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dibahas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narasikan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gagasan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hendak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disampaikan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Narasi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disampaikan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penjelasan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marR="0" lvl="0" indent="-344488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Kesimpulan: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menuliskan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disampaikan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ringkas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dilengkapi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hasil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observasi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penilaian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sudut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penulis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3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D701-37A0-4419-8E8C-92879B40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4B97-2C78-46EC-AC77-E4788977E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299" y="705114"/>
            <a:ext cx="6172412" cy="5197497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Aksara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Menbingungkan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Terminal yang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Indonesia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Calon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penumpang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Stasiun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kereta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Bandar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udara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Tempat-tempat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umum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Budaya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rendah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FBCA-9DEA-4AB8-ADA9-FDAA2267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Blackadder ITC" panose="04020505051007020D02" pitchFamily="82" charset="0"/>
              </a:rPr>
              <a:t>Selamat</a:t>
            </a:r>
            <a:r>
              <a:rPr lang="en-US" sz="3200" dirty="0">
                <a:latin typeface="Blackadder ITC" panose="04020505051007020D02" pitchFamily="82" charset="0"/>
              </a:rPr>
              <a:t> </a:t>
            </a:r>
            <a:r>
              <a:rPr lang="en-US" sz="3200" dirty="0" err="1">
                <a:latin typeface="Blackadder ITC" panose="04020505051007020D02" pitchFamily="82" charset="0"/>
              </a:rPr>
              <a:t>Belajar</a:t>
            </a:r>
            <a:endParaRPr lang="en-US" sz="3200" dirty="0">
              <a:latin typeface="Blackadder ITC" panose="04020505051007020D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986B-CB8A-4184-A6B6-D0163ED1A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Blackadder ITC" panose="04020505051007020D02" pitchFamily="82" charset="0"/>
              </a:rPr>
              <a:t>Selalu</a:t>
            </a:r>
            <a:r>
              <a:rPr lang="en-US" sz="4000" dirty="0">
                <a:latin typeface="Blackadder ITC" panose="04020505051007020D02" pitchFamily="82" charset="0"/>
              </a:rPr>
              <a:t> </a:t>
            </a:r>
            <a:r>
              <a:rPr lang="en-US" sz="4000" dirty="0" err="1">
                <a:latin typeface="Blackadder ITC" panose="04020505051007020D02" pitchFamily="82" charset="0"/>
              </a:rPr>
              <a:t>berpikiran</a:t>
            </a:r>
            <a:r>
              <a:rPr lang="en-US" sz="4000" dirty="0">
                <a:latin typeface="Blackadder ITC" panose="04020505051007020D02" pitchFamily="82" charset="0"/>
              </a:rPr>
              <a:t> </a:t>
            </a:r>
            <a:r>
              <a:rPr lang="en-US" sz="4000" dirty="0" err="1">
                <a:latin typeface="Blackadder ITC" panose="04020505051007020D02" pitchFamily="82" charset="0"/>
              </a:rPr>
              <a:t>positif</a:t>
            </a:r>
            <a:endParaRPr lang="en-US" sz="4000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7E92-F957-4D78-A2A6-0DAE5EA9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705113"/>
            <a:ext cx="3572822" cy="5197498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MENGONTRUKSI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/ESAI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DEA38-A877-44DB-AD5C-BF7C06A79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interpretasi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Langkah-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kerangka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menyunting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9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12AD-9DDD-4C91-9B4F-40F370F5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E4B10-6045-4651-BCFC-F8B66161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Tokoh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berpengaruh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sumbangsih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besar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dunia sastra dan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bahasa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Indonesia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H.B.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Jassin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Melalui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buku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Kesusastraan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Indonesia Modern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Kritik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(1967),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mengenalkan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kritik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sastra.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Kritik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ialah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karangan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ditujukan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menanggapi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karya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Sedangkan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ialah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karangan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opini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pribadi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H.B.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Jassin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menekankan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menulis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maupun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kritik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sangat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diperlukan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Karena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membangun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diskusi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mengantarkan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dunia sastra Indonesia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lebih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3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D3B1E-2E2E-431E-BC83-795A383E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705113"/>
            <a:ext cx="3822204" cy="5197498"/>
          </a:xfrm>
        </p:spPr>
        <p:txBody>
          <a:bodyPr>
            <a:norm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Terdapat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langkah-langkah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dan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37966-D2F2-463C-A696-599300DD8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Terdapat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langkah-langkah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dan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berasal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bahasa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Yunani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krinien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krites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berarti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menghakimi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perkembangannya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ditujukan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mengomentari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menanggapi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Tanggapan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dilengkapi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kelemahan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kelebihan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71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3D12-F34C-4CE0-B4EF-C233D403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lain: 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A365B-8FF6-41E4-9EA8-DBB818F6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Sebelum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menulis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kritik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terlebih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dulu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menentukan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mana yang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dibahas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Menentukan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pengarang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jenis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puisi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drama),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menentukan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memilih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judul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Sebisa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mungkin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pilih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memiliki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kedekatan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kehidupan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pribadi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Hal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berguna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agar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tanggapan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kritik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semakin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valid.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47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3415-EBEF-41C7-8264-ECBACC30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interpretasi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98FC6-E24D-4D61-88D8-99525687B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penulis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menafsirkan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makna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membaca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Interpretasi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usaha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memperjelas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karya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melalui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analisis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parafrasa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komentar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Menafsirkan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makna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dilihat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berdasarkan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unsur-unsur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membangun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karya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sastra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unsur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intrinsik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sampai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ekstrinsik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4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CD0C-6FAF-4A7A-901C-AD878A5E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16CD-4799-4CB8-A5F0-4299D6374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penguraian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bagian-bagian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norma-norma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menelaah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 yang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kelemahan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kelebihannya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yang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terdapat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sastra yang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1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DC12-F1DD-4514-83DA-4A345DA1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Esai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B14D-97B7-452A-838F-AD319155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melatih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menulis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karangan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memuat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pemikiran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pendapat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seseorang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tertata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Jos Daniel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Menulis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Tertib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Sistematik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Edisi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Kedua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(1993)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menerangkan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karangan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tulisan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AF31-AC1F-49F4-9670-BA43C38D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langkah-langkah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Menentukan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8A3B4-E5E8-4023-9996-136EFB5CD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menentukan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bisa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melihat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isu-isu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sekitar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Seperti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sedang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terjadi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paling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dibicarakan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terbaru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paling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dekat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kehidupan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pribadi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Pilih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topik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dekat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bersinggungan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agar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mudah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menuliskannya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315465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664</Words>
  <Application>Microsoft Office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Meiryo</vt:lpstr>
      <vt:lpstr>Blackadder ITC</vt:lpstr>
      <vt:lpstr>Calibri</vt:lpstr>
      <vt:lpstr>Corbel</vt:lpstr>
      <vt:lpstr>Symbol</vt:lpstr>
      <vt:lpstr>Times New Roman</vt:lpstr>
      <vt:lpstr>ShojiVTI</vt:lpstr>
      <vt:lpstr>MENGONTRUSI ESAI</vt:lpstr>
      <vt:lpstr>MENGONTRUKSI KRITIK/ESAI </vt:lpstr>
      <vt:lpstr>TOKOH</vt:lpstr>
      <vt:lpstr>Terdapat langkah-langkah dalam menyusun kritik sastra dan esai: </vt:lpstr>
      <vt:lpstr>Langkah-langkah menyusun kritik sastra antara lain:   Memilih karya sastra </vt:lpstr>
      <vt:lpstr>Melakukan interpretasi  </vt:lpstr>
      <vt:lpstr>Analisis  </vt:lpstr>
      <vt:lpstr>2. Esai </vt:lpstr>
      <vt:lpstr>langkah-langkah menyusun esai:   Menentukan topik    </vt:lpstr>
      <vt:lpstr>Riset  </vt:lpstr>
      <vt:lpstr>Membuat kerangka    </vt:lpstr>
      <vt:lpstr>CONTOH</vt:lpstr>
      <vt:lpstr>Selamat Belajar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MENGONTRUSI ESAI</dc:title>
  <dc:creator>Lenovo</dc:creator>
  <cp:lastModifiedBy>Lenovo</cp:lastModifiedBy>
  <cp:revision>10</cp:revision>
  <dcterms:created xsi:type="dcterms:W3CDTF">2021-02-15T03:39:25Z</dcterms:created>
  <dcterms:modified xsi:type="dcterms:W3CDTF">2021-02-15T04:43:32Z</dcterms:modified>
</cp:coreProperties>
</file>