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880C-FF9E-486E-A345-9E9929008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501CB-0251-4063-B769-0203D643A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060B-30A7-4286-BEE6-098EC39A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DC5AD-7F19-4484-873A-0A17DAC2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5F11-0EEC-4D93-A8D6-F797FC45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2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9500-E5F3-424A-8533-364C0AD8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09668-C164-4E83-8B14-1FCF6E965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2213-5F3D-479D-9AFE-368CDB2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6E243-FC1D-436C-971F-3661DA2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583A-2969-42DE-A9ED-4EC38309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8746E-6D1B-4EDB-976A-DBDCA39A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7FE13-71BE-4C38-A7DF-C66866075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3D61B-B0CE-4742-9845-09971DDA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461D-7B57-4622-8BBB-453943E4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71413-276D-42BD-ABC8-05E8F9BD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3E73-E2AE-40E7-9D3C-B193D2F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6894-F608-4E9A-A46B-27AA63B3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A9C1D-1EB6-4A8A-ABDC-1148F7FD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98B96-A0E2-4DF0-8236-33D4E8A3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DD39-465A-4B67-A82C-F049C05D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2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50D1-BD44-4723-8B31-05F14DAB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B32ED-149F-4325-BC35-9538D7E0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B484-2CB5-4F31-831A-CCE462F8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8C5AB-0CE9-44A9-BF59-03AD4D0F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B43-1671-42A9-AC93-E697D101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3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D6A7-06EF-4A8F-A8C4-94246A31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3E8F-FE14-474A-988C-6090822AE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932C1-87A6-4BD2-AFA4-16393936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40EBD-FFBB-432B-BCAF-1C3CF3E1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E5D61-F96A-425E-A52C-B5CFD3A1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B7525-B15E-4087-B27E-5F7C492A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9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76F8-38A0-4F31-A170-C4124874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4E45F-3BB6-4D48-A898-36BC1090C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691E9-F5D8-458A-A83D-A9186A6D5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AC088-0CC2-4548-9555-769945E52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99D0A-D13B-4802-937B-52FFB5627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57292-3F7F-41F4-B8EB-F07FA5F4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945D0-646C-4007-997B-7235F710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26945-89AA-491B-BE5B-F5E3605B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EFD0-F2FC-40C2-9C56-25E15BA3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83B13-D430-4301-B83C-C56268CA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046D8-217F-45ED-A957-12392F57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33B5E-1C9B-4181-A984-2D579CD7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3F352-49B4-4318-B2DE-073F8E0B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41930-D67A-40A1-994F-95B0144D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54FC-B05A-41C9-AEDF-F3742AF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9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1FE-BE5C-40EE-B512-48634CFD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DD5C-FFB8-40F6-8C75-C0042517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C10BF-C14D-48E8-B96F-8FA83603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41437-C1B0-410F-BA01-039D8D89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91B21-3A92-4C0B-B80C-365DDD7D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A2255-0476-44B6-93F0-28E4E4AB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9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E804-0576-4C40-8AA7-79818652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C8639-94DE-409C-B5E8-8700E3948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6F572-9B75-4592-A3F6-9235A95B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1C320-E33E-4026-AFC1-980424B5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CCAA-DF48-4C2D-84F3-3ABE606BACC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212B8-22C1-4A2A-BBEF-3A2D46A6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A6830-8C89-4AE3-B1F3-394E5722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7BC6-392F-4B04-8522-FC0E6668B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0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D88A08-3E66-45D9-8A26-763EAAEBDC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9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A04856-E5EA-402C-8279-64F3850FAE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51" y="5958271"/>
            <a:ext cx="481573" cy="402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54605-B604-4A80-868C-1B228E391E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2" y="6173800"/>
            <a:ext cx="481573" cy="402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F0DD6-BCD6-4F6D-B962-492F77AA63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1" y="5966371"/>
            <a:ext cx="481573" cy="402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8B4ED9-8968-4E2F-A46A-6E5743629FC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1" y="5954657"/>
            <a:ext cx="481573" cy="402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9BF810-A20E-4C63-9DE8-D773CD5699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0" y="6185514"/>
            <a:ext cx="481573" cy="402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CFF839-8303-46B2-A0A1-24CD2055D2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41" y="6185514"/>
            <a:ext cx="481573" cy="402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5DA902-865F-412E-9B59-567BF8069A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460" y="6071893"/>
            <a:ext cx="481573" cy="402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5682F1-C47C-4C67-83DA-87D45E5CF2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60" y="6224293"/>
            <a:ext cx="481573" cy="4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waikato.ac.nz/ml/weka/downloadin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3F2EA6-0924-45D6-A3B4-4CFEADC7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0" y="1814409"/>
            <a:ext cx="8018319" cy="1614591"/>
          </a:xfrm>
        </p:spPr>
        <p:txBody>
          <a:bodyPr/>
          <a:lstStyle/>
          <a:p>
            <a:pPr algn="ctr"/>
            <a:r>
              <a:rPr lang="en-GB" dirty="0"/>
              <a:t>MENGOLAH DATA DENGAN WEKA</a:t>
            </a:r>
          </a:p>
        </p:txBody>
      </p:sp>
    </p:spTree>
    <p:extLst>
      <p:ext uri="{BB962C8B-B14F-4D97-AF65-F5344CB8AC3E}">
        <p14:creationId xmlns:p14="http://schemas.microsoft.com/office/powerpoint/2010/main" val="27684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EA67-250B-4318-9887-F22722FF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21436" cy="743238"/>
          </a:xfrm>
        </p:spPr>
        <p:txBody>
          <a:bodyPr/>
          <a:lstStyle/>
          <a:p>
            <a:r>
              <a:rPr lang="en-GB" dirty="0" err="1"/>
              <a:t>Klasifikasi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8B0A-4A8D-432F-A0F1-3F27BB43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Selanjutnya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mencoba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klasifikasi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Weka. </a:t>
            </a:r>
            <a:r>
              <a:rPr lang="en-GB" dirty="0" err="1"/>
              <a:t>Adapaun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klasifikasi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data </a:t>
            </a:r>
            <a:r>
              <a:rPr lang="en-GB" dirty="0" err="1"/>
              <a:t>pengguna</a:t>
            </a:r>
            <a:r>
              <a:rPr lang="en-GB" dirty="0"/>
              <a:t> </a:t>
            </a:r>
            <a:r>
              <a:rPr lang="en-GB" dirty="0" err="1"/>
              <a:t>lensa</a:t>
            </a:r>
            <a:r>
              <a:rPr lang="en-GB" dirty="0"/>
              <a:t> </a:t>
            </a:r>
            <a:r>
              <a:rPr lang="en-GB" dirty="0" err="1"/>
              <a:t>kontak</a:t>
            </a:r>
            <a:r>
              <a:rPr lang="en-GB" dirty="0"/>
              <a:t> </a:t>
            </a:r>
            <a:r>
              <a:rPr lang="en-GB" dirty="0" err="1"/>
              <a:t>mata</a:t>
            </a:r>
            <a:r>
              <a:rPr lang="en-GB" dirty="0"/>
              <a:t> yang </a:t>
            </a:r>
            <a:r>
              <a:rPr lang="en-GB" dirty="0" err="1"/>
              <a:t>terdiri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:</a:t>
            </a:r>
          </a:p>
          <a:p>
            <a:r>
              <a:rPr lang="en-GB" dirty="0" err="1"/>
              <a:t>Usia</a:t>
            </a:r>
            <a:endParaRPr lang="en-GB" dirty="0"/>
          </a:p>
          <a:p>
            <a:r>
              <a:rPr lang="en-GB" dirty="0" err="1"/>
              <a:t>Penglihatan</a:t>
            </a:r>
            <a:r>
              <a:rPr lang="en-GB" dirty="0"/>
              <a:t> </a:t>
            </a:r>
            <a:r>
              <a:rPr lang="en-GB" dirty="0" err="1"/>
              <a:t>rabun</a:t>
            </a:r>
            <a:endParaRPr lang="en-GB" dirty="0"/>
          </a:p>
          <a:p>
            <a:r>
              <a:rPr lang="en-GB" dirty="0" err="1"/>
              <a:t>Kondisi</a:t>
            </a:r>
            <a:endParaRPr lang="en-GB" dirty="0"/>
          </a:p>
          <a:p>
            <a:r>
              <a:rPr lang="en-GB" dirty="0"/>
              <a:t>Tingkat </a:t>
            </a:r>
            <a:r>
              <a:rPr lang="en-GB" dirty="0" err="1"/>
              <a:t>produksi</a:t>
            </a:r>
            <a:r>
              <a:rPr lang="en-GB" dirty="0"/>
              <a:t> air </a:t>
            </a:r>
            <a:r>
              <a:rPr lang="en-GB" dirty="0" err="1"/>
              <a:t>mata</a:t>
            </a:r>
            <a:endParaRPr lang="en-GB" dirty="0"/>
          </a:p>
          <a:p>
            <a:r>
              <a:rPr lang="en-GB" dirty="0" err="1"/>
              <a:t>Lensa</a:t>
            </a:r>
            <a:r>
              <a:rPr lang="en-GB" dirty="0"/>
              <a:t> </a:t>
            </a:r>
            <a:r>
              <a:rPr lang="en-GB" dirty="0" err="1"/>
              <a:t>kontak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9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87C88-0A57-4B54-A61F-1EDAD41F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3"/>
            <a:ext cx="9123218" cy="4876799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atribut</a:t>
            </a:r>
            <a:r>
              <a:rPr lang="en-GB" dirty="0"/>
              <a:t> /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klasifikasi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algoritma</a:t>
            </a:r>
            <a:r>
              <a:rPr lang="en-GB" dirty="0"/>
              <a:t> decision tree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pengguna</a:t>
            </a:r>
            <a:r>
              <a:rPr lang="en-GB" dirty="0"/>
              <a:t> mana </a:t>
            </a:r>
            <a:r>
              <a:rPr lang="en-GB" dirty="0" err="1"/>
              <a:t>saja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memakai</a:t>
            </a:r>
            <a:r>
              <a:rPr lang="en-GB" dirty="0"/>
              <a:t> </a:t>
            </a:r>
            <a:r>
              <a:rPr lang="en-GB" dirty="0" err="1"/>
              <a:t>lensa</a:t>
            </a:r>
            <a:r>
              <a:rPr lang="en-GB" dirty="0"/>
              <a:t> </a:t>
            </a:r>
            <a:r>
              <a:rPr lang="en-GB" dirty="0" err="1"/>
              <a:t>kontak</a:t>
            </a:r>
            <a:r>
              <a:rPr lang="en-GB" dirty="0"/>
              <a:t> </a:t>
            </a:r>
            <a:r>
              <a:rPr lang="en-GB" dirty="0" err="1"/>
              <a:t>mata</a:t>
            </a:r>
            <a:r>
              <a:rPr lang="en-GB" dirty="0"/>
              <a:t> (hard </a:t>
            </a:r>
            <a:r>
              <a:rPr lang="en-GB" dirty="0" err="1"/>
              <a:t>ataupun</a:t>
            </a:r>
            <a:r>
              <a:rPr lang="en-GB" dirty="0"/>
              <a:t> soft).</a:t>
            </a:r>
          </a:p>
          <a:p>
            <a:pPr marL="0" indent="0" algn="just">
              <a:buNone/>
            </a:pPr>
            <a:r>
              <a:rPr lang="en-GB" dirty="0"/>
              <a:t>Langkah-Langkah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klasifikasi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weka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Buka notepad </a:t>
            </a:r>
            <a:r>
              <a:rPr lang="en-GB" dirty="0" err="1"/>
              <a:t>atau</a:t>
            </a:r>
            <a:r>
              <a:rPr lang="en-GB" dirty="0"/>
              <a:t> notepad++,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ketik</a:t>
            </a:r>
            <a:r>
              <a:rPr lang="en-GB" dirty="0"/>
              <a:t> </a:t>
            </a:r>
            <a:r>
              <a:rPr lang="en-GB" dirty="0" err="1"/>
              <a:t>isi</a:t>
            </a:r>
            <a:r>
              <a:rPr lang="en-GB" dirty="0"/>
              <a:t> data </a:t>
            </a:r>
            <a:r>
              <a:rPr lang="en-GB" dirty="0" err="1"/>
              <a:t>tabel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. Data yang </a:t>
            </a:r>
            <a:r>
              <a:rPr lang="en-GB" dirty="0" err="1"/>
              <a:t>dimasukkan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boleh</a:t>
            </a:r>
            <a:r>
              <a:rPr lang="en-GB" dirty="0"/>
              <a:t> </a:t>
            </a:r>
            <a:r>
              <a:rPr lang="en-GB" dirty="0" err="1"/>
              <a:t>mengandung</a:t>
            </a:r>
            <a:r>
              <a:rPr lang="en-GB" dirty="0"/>
              <a:t> </a:t>
            </a:r>
            <a:r>
              <a:rPr lang="en-GB" dirty="0" err="1"/>
              <a:t>spasi</a:t>
            </a:r>
            <a:r>
              <a:rPr lang="en-GB" dirty="0"/>
              <a:t> dan </a:t>
            </a:r>
            <a:r>
              <a:rPr lang="en-GB" dirty="0" err="1"/>
              <a:t>setiap</a:t>
            </a:r>
            <a:r>
              <a:rPr lang="en-GB" dirty="0"/>
              <a:t> data </a:t>
            </a:r>
            <a:r>
              <a:rPr lang="en-GB" dirty="0" err="1"/>
              <a:t>dipisahkan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tanda</a:t>
            </a:r>
            <a:r>
              <a:rPr lang="en-GB" dirty="0"/>
              <a:t> </a:t>
            </a:r>
            <a:r>
              <a:rPr lang="en-GB" dirty="0" err="1"/>
              <a:t>koma</a:t>
            </a:r>
            <a:r>
              <a:rPr lang="en-GB" dirty="0"/>
              <a:t> (,).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0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6DA960-16C2-4283-A36C-42BB76BC0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4648"/>
              </p:ext>
            </p:extLst>
          </p:nvPr>
        </p:nvGraphicFramePr>
        <p:xfrm>
          <a:off x="909781" y="414865"/>
          <a:ext cx="9896764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138">
                  <a:extLst>
                    <a:ext uri="{9D8B030D-6E8A-4147-A177-3AD203B41FA5}">
                      <a16:colId xmlns:a16="http://schemas.microsoft.com/office/drawing/2014/main" val="2264687103"/>
                    </a:ext>
                  </a:extLst>
                </a:gridCol>
                <a:gridCol w="1441541">
                  <a:extLst>
                    <a:ext uri="{9D8B030D-6E8A-4147-A177-3AD203B41FA5}">
                      <a16:colId xmlns:a16="http://schemas.microsoft.com/office/drawing/2014/main" val="2434096506"/>
                    </a:ext>
                  </a:extLst>
                </a:gridCol>
                <a:gridCol w="1949225">
                  <a:extLst>
                    <a:ext uri="{9D8B030D-6E8A-4147-A177-3AD203B41FA5}">
                      <a16:colId xmlns:a16="http://schemas.microsoft.com/office/drawing/2014/main" val="980917354"/>
                    </a:ext>
                  </a:extLst>
                </a:gridCol>
                <a:gridCol w="2738051">
                  <a:extLst>
                    <a:ext uri="{9D8B030D-6E8A-4147-A177-3AD203B41FA5}">
                      <a16:colId xmlns:a16="http://schemas.microsoft.com/office/drawing/2014/main" val="2786476008"/>
                    </a:ext>
                  </a:extLst>
                </a:gridCol>
                <a:gridCol w="2665809">
                  <a:extLst>
                    <a:ext uri="{9D8B030D-6E8A-4147-A177-3AD203B41FA5}">
                      <a16:colId xmlns:a16="http://schemas.microsoft.com/office/drawing/2014/main" val="1324383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Usia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Penglihatan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Kondisi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Tingkat-</a:t>
                      </a:r>
                      <a:r>
                        <a:rPr lang="en-GB" dirty="0" err="1"/>
                        <a:t>Produksi</a:t>
                      </a:r>
                      <a:r>
                        <a:rPr lang="en-GB" dirty="0"/>
                        <a:t>-air-</a:t>
                      </a:r>
                      <a:r>
                        <a:rPr lang="en-GB" dirty="0" err="1"/>
                        <a:t>mata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Contact-</a:t>
                      </a:r>
                      <a:r>
                        <a:rPr lang="en-GB" dirty="0" err="1"/>
                        <a:t>lense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86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Muda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Berkurang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2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Muda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Tetap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6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Muda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Berkurang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27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Muda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Tetap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5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Muda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Rabun-dekat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Berkurang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2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Muda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Rabun-dekat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Tetap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91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Remaja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Berkurang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5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Remaja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Tetap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Remaja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Berkurang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70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Remaja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Rabun-jauh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Tetap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36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Remaja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Rabun-dekat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Berkurang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6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Remaja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Rabun-dekat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tetap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9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Dewasa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Rabun-dekat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Berkurang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Dewasa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Rabun-dekat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Tetap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tidak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4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BA25-DC56-4DE7-8ED7-C2C11CE83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 </a:t>
            </a:r>
            <a:r>
              <a:rPr lang="en-GB" dirty="0" err="1"/>
              <a:t>Simpan</a:t>
            </a:r>
            <a:r>
              <a:rPr lang="en-GB" dirty="0"/>
              <a:t> file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contact-lense.csv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 Buka </a:t>
            </a:r>
            <a:r>
              <a:rPr lang="en-GB" dirty="0" err="1"/>
              <a:t>aplikasi</a:t>
            </a:r>
            <a:r>
              <a:rPr lang="en-GB" dirty="0"/>
              <a:t> Weka,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pilih</a:t>
            </a:r>
            <a:r>
              <a:rPr lang="en-GB" dirty="0"/>
              <a:t> explorer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6825A-FCDF-44D7-8931-49271DE9C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5" t="35953" r="36477" b="18975"/>
          <a:stretch/>
        </p:blipFill>
        <p:spPr>
          <a:xfrm>
            <a:off x="1939636" y="1948378"/>
            <a:ext cx="4156364" cy="29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6B96-899E-402F-8AC6-ADD54942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8" y="969820"/>
            <a:ext cx="9109364" cy="318654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err="1"/>
              <a:t>Pilih</a:t>
            </a:r>
            <a:r>
              <a:rPr lang="en-GB" dirty="0"/>
              <a:t> open file,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ganti</a:t>
            </a:r>
            <a:r>
              <a:rPr lang="en-GB" dirty="0"/>
              <a:t> file of type-</a:t>
            </a:r>
            <a:r>
              <a:rPr lang="en-GB" dirty="0" err="1"/>
              <a:t>nya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CSV  data files (.csv). </a:t>
            </a:r>
            <a:r>
              <a:rPr lang="en-GB" dirty="0" err="1"/>
              <a:t>Pilih</a:t>
            </a:r>
            <a:r>
              <a:rPr lang="en-GB" dirty="0"/>
              <a:t> file contact-lense.csv yang </a:t>
            </a:r>
            <a:r>
              <a:rPr lang="en-GB" dirty="0" err="1"/>
              <a:t>sebelumnya</a:t>
            </a:r>
            <a:r>
              <a:rPr lang="en-GB" dirty="0"/>
              <a:t> </a:t>
            </a:r>
            <a:r>
              <a:rPr lang="en-GB" dirty="0" err="1"/>
              <a:t>disimpan</a:t>
            </a:r>
            <a:r>
              <a:rPr lang="en-GB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Lalu </a:t>
            </a:r>
            <a:r>
              <a:rPr lang="en-GB" dirty="0" err="1"/>
              <a:t>pilih</a:t>
            </a:r>
            <a:r>
              <a:rPr lang="en-GB" dirty="0"/>
              <a:t> save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simpan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data </a:t>
            </a:r>
            <a:r>
              <a:rPr lang="en-GB" dirty="0" err="1"/>
              <a:t>tersebut</a:t>
            </a:r>
            <a:r>
              <a:rPr lang="en-GB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err="1"/>
              <a:t>Pilih</a:t>
            </a:r>
            <a:r>
              <a:rPr lang="en-GB" dirty="0"/>
              <a:t> Open file </a:t>
            </a:r>
            <a:r>
              <a:rPr lang="en-GB" dirty="0" err="1"/>
              <a:t>kembali</a:t>
            </a:r>
            <a:r>
              <a:rPr lang="en-GB" dirty="0"/>
              <a:t>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pilih</a:t>
            </a:r>
            <a:r>
              <a:rPr lang="en-GB" dirty="0"/>
              <a:t> file contact-</a:t>
            </a:r>
            <a:r>
              <a:rPr lang="en-GB" dirty="0" err="1"/>
              <a:t>lense.arff</a:t>
            </a:r>
            <a:r>
              <a:rPr lang="en-GB" dirty="0"/>
              <a:t>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open.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8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CDC7A-4BBF-4BFB-B54D-0F958D77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6" y="1122218"/>
            <a:ext cx="9469582" cy="389312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Weka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data mining source </a:t>
            </a:r>
            <a:r>
              <a:rPr lang="en-GB" dirty="0" err="1"/>
              <a:t>berbasis</a:t>
            </a:r>
            <a:r>
              <a:rPr lang="en-GB" dirty="0"/>
              <a:t> java. </a:t>
            </a:r>
            <a:r>
              <a:rPr lang="en-GB" dirty="0" err="1"/>
              <a:t>Aplikasi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dikembangkan</a:t>
            </a:r>
            <a:r>
              <a:rPr lang="en-GB" dirty="0"/>
              <a:t> </a:t>
            </a:r>
            <a:r>
              <a:rPr lang="en-GB" dirty="0" err="1"/>
              <a:t>pertama</a:t>
            </a:r>
            <a:r>
              <a:rPr lang="en-GB" dirty="0"/>
              <a:t> </a:t>
            </a:r>
            <a:r>
              <a:rPr lang="en-GB" dirty="0" err="1"/>
              <a:t>sekali</a:t>
            </a:r>
            <a:r>
              <a:rPr lang="en-GB" dirty="0"/>
              <a:t> oleh universitas Waikato di </a:t>
            </a:r>
            <a:r>
              <a:rPr lang="en-GB" dirty="0" err="1"/>
              <a:t>Selandia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, </a:t>
            </a:r>
            <a:r>
              <a:rPr lang="en-GB" dirty="0" err="1"/>
              <a:t>sebelum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pentaho</a:t>
            </a:r>
            <a:r>
              <a:rPr lang="en-GB" dirty="0"/>
              <a:t>. Weka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yang </a:t>
            </a:r>
            <a:r>
              <a:rPr lang="en-GB" dirty="0" err="1"/>
              <a:t>terdiri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koleksi</a:t>
            </a:r>
            <a:r>
              <a:rPr lang="en-GB" dirty="0"/>
              <a:t> </a:t>
            </a:r>
            <a:r>
              <a:rPr lang="en-GB" dirty="0" err="1"/>
              <a:t>algoritma</a:t>
            </a:r>
            <a:r>
              <a:rPr lang="en-GB" dirty="0"/>
              <a:t> machine learning dan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generalisasi</a:t>
            </a:r>
            <a:r>
              <a:rPr lang="en-GB" dirty="0"/>
              <a:t> / </a:t>
            </a:r>
            <a:r>
              <a:rPr lang="en-GB" dirty="0" err="1"/>
              <a:t>formulasi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sekumpulan</a:t>
            </a:r>
            <a:r>
              <a:rPr lang="en-GB" dirty="0"/>
              <a:t> </a:t>
            </a:r>
            <a:r>
              <a:rPr lang="en-GB" dirty="0" err="1"/>
              <a:t>sampel</a:t>
            </a:r>
            <a:r>
              <a:rPr lang="en-GB" dirty="0"/>
              <a:t> data. </a:t>
            </a:r>
            <a:r>
              <a:rPr lang="en-GB" dirty="0" err="1"/>
              <a:t>Pengumpulan</a:t>
            </a:r>
            <a:r>
              <a:rPr lang="en-GB" dirty="0"/>
              <a:t> data yang </a:t>
            </a:r>
            <a:r>
              <a:rPr lang="en-GB" dirty="0" err="1"/>
              <a:t>berkualitas</a:t>
            </a:r>
            <a:r>
              <a:rPr lang="en-GB" dirty="0"/>
              <a:t> </a:t>
            </a:r>
            <a:r>
              <a:rPr lang="en-GB" dirty="0" err="1"/>
              <a:t>tinggi</a:t>
            </a:r>
            <a:r>
              <a:rPr lang="en-GB" dirty="0"/>
              <a:t> dan </a:t>
            </a:r>
            <a:r>
              <a:rPr lang="en-GB" dirty="0" err="1"/>
              <a:t>pengetahuan</a:t>
            </a:r>
            <a:r>
              <a:rPr lang="en-GB" dirty="0"/>
              <a:t> </a:t>
            </a:r>
            <a:r>
              <a:rPr lang="en-GB" dirty="0" err="1"/>
              <a:t>pemodelan</a:t>
            </a:r>
            <a:r>
              <a:rPr lang="en-GB" dirty="0"/>
              <a:t> dan </a:t>
            </a:r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algoritma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</a:t>
            </a:r>
            <a:r>
              <a:rPr lang="en-GB" dirty="0" err="1"/>
              <a:t>diperlukan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menjamin</a:t>
            </a:r>
            <a:r>
              <a:rPr lang="en-GB" dirty="0"/>
              <a:t> </a:t>
            </a:r>
            <a:r>
              <a:rPr lang="en-GB" dirty="0" err="1"/>
              <a:t>keakuratan</a:t>
            </a:r>
            <a:r>
              <a:rPr lang="en-GB" dirty="0"/>
              <a:t> </a:t>
            </a:r>
            <a:r>
              <a:rPr lang="en-GB" dirty="0" err="1"/>
              <a:t>formulasi</a:t>
            </a:r>
            <a:r>
              <a:rPr lang="en-GB" dirty="0"/>
              <a:t> yang </a:t>
            </a:r>
            <a:r>
              <a:rPr lang="en-GB" dirty="0" err="1"/>
              <a:t>diharapkan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3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FC3B-2048-4FD0-AD81-3477B5F4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72"/>
            <a:ext cx="8181109" cy="639619"/>
          </a:xfrm>
        </p:spPr>
        <p:txBody>
          <a:bodyPr/>
          <a:lstStyle/>
          <a:p>
            <a:r>
              <a:rPr lang="en-GB" dirty="0" err="1"/>
              <a:t>Instalasi</a:t>
            </a:r>
            <a:r>
              <a:rPr lang="en-GB" dirty="0"/>
              <a:t> </a:t>
            </a:r>
            <a:r>
              <a:rPr lang="en-GB" dirty="0" err="1"/>
              <a:t>weka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11B4-788F-4CEE-BCE9-0AC44AA3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454730"/>
            <a:ext cx="10515600" cy="415636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Sebelum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</a:t>
            </a:r>
            <a:r>
              <a:rPr lang="en-GB" dirty="0" err="1"/>
              <a:t>weka</a:t>
            </a:r>
            <a:r>
              <a:rPr lang="en-GB" dirty="0"/>
              <a:t>,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menginstal</a:t>
            </a:r>
            <a:r>
              <a:rPr lang="en-GB" dirty="0"/>
              <a:t> </a:t>
            </a:r>
            <a:r>
              <a:rPr lang="en-GB" dirty="0" err="1"/>
              <a:t>terlebih</a:t>
            </a:r>
            <a:r>
              <a:rPr lang="en-GB" dirty="0"/>
              <a:t> </a:t>
            </a:r>
            <a:r>
              <a:rPr lang="en-GB" dirty="0" err="1"/>
              <a:t>dahulu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. Langkah-Langkah dan </a:t>
            </a:r>
            <a:r>
              <a:rPr lang="en-GB" dirty="0" err="1"/>
              <a:t>tahapan</a:t>
            </a:r>
            <a:r>
              <a:rPr lang="en-GB" dirty="0"/>
              <a:t> </a:t>
            </a:r>
            <a:r>
              <a:rPr lang="en-GB" dirty="0" err="1"/>
              <a:t>instalasi</a:t>
            </a:r>
            <a:r>
              <a:rPr lang="en-GB" dirty="0"/>
              <a:t>  Weka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</a:t>
            </a:r>
            <a:r>
              <a:rPr lang="en-GB" dirty="0" err="1"/>
              <a:t>aplikasi</a:t>
            </a:r>
            <a:r>
              <a:rPr lang="en-GB" dirty="0"/>
              <a:t> Weka pada </a:t>
            </a:r>
            <a:r>
              <a:rPr lang="en-GB" dirty="0" err="1"/>
              <a:t>alamat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     </a:t>
            </a:r>
            <a:r>
              <a:rPr lang="en-GB" dirty="0">
                <a:hlinkClick r:id="rId2"/>
              </a:rPr>
              <a:t>https://www.cs.waikato.ac.nz/ml/weka/downloading.html</a:t>
            </a:r>
            <a:endParaRPr lang="en-GB" dirty="0"/>
          </a:p>
          <a:p>
            <a:pPr marL="442913" indent="-442913">
              <a:buNone/>
            </a:pPr>
            <a:r>
              <a:rPr lang="en-GB" dirty="0"/>
              <a:t>      </a:t>
            </a:r>
            <a:r>
              <a:rPr lang="en-GB" dirty="0" err="1"/>
              <a:t>Pilih</a:t>
            </a:r>
            <a:r>
              <a:rPr lang="en-GB" dirty="0"/>
              <a:t> link yang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spesifikasi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 dan system </a:t>
            </a:r>
            <a:r>
              <a:rPr lang="en-GB" dirty="0" err="1"/>
              <a:t>operasi</a:t>
            </a:r>
            <a:r>
              <a:rPr lang="en-GB" dirty="0"/>
              <a:t> yang </a:t>
            </a:r>
            <a:r>
              <a:rPr lang="en-GB" dirty="0" err="1"/>
              <a:t>digunakan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86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A0B4-B754-45B9-BB8A-DBB3612B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2. Silakan buka file instalasi Weka, kemudian pilih next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13FB7-F204-4992-8BAC-5E6271303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8" t="22209" r="31969" b="27464"/>
          <a:stretch/>
        </p:blipFill>
        <p:spPr>
          <a:xfrm>
            <a:off x="1773384" y="1238390"/>
            <a:ext cx="4793672" cy="34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8D33-3671-475D-A38E-AAB520853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618"/>
            <a:ext cx="10515600" cy="566434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3.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muncul</a:t>
            </a:r>
            <a:r>
              <a:rPr lang="en-GB" dirty="0"/>
              <a:t> </a:t>
            </a:r>
            <a:r>
              <a:rPr lang="en-GB" dirty="0" err="1"/>
              <a:t>tampilan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I agree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4816C-8F42-4989-AA9C-169EDFC5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25" y="1150652"/>
            <a:ext cx="5539894" cy="365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115D41-B6C5-4F3E-8328-D1B300C8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318655"/>
            <a:ext cx="10938164" cy="58583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pilih</a:t>
            </a:r>
            <a:r>
              <a:rPr lang="en-GB" dirty="0"/>
              <a:t> Next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55DDF8-D1C6-4250-A740-CF012995A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1" t="23508" r="31932" b="27868"/>
          <a:stretch/>
        </p:blipFill>
        <p:spPr>
          <a:xfrm>
            <a:off x="838200" y="1052945"/>
            <a:ext cx="4807527" cy="36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554AD2-87DB-447E-9256-006CC3E9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9109364" cy="53617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</a:t>
            </a:r>
            <a:r>
              <a:rPr lang="en-GB" dirty="0" err="1"/>
              <a:t>Silakan</a:t>
            </a:r>
            <a:r>
              <a:rPr lang="en-GB" dirty="0"/>
              <a:t> </a:t>
            </a:r>
            <a:r>
              <a:rPr lang="en-GB" dirty="0" err="1"/>
              <a:t>pilih</a:t>
            </a:r>
            <a:r>
              <a:rPr lang="en-GB" dirty="0"/>
              <a:t> </a:t>
            </a:r>
            <a:r>
              <a:rPr lang="en-GB" dirty="0" err="1"/>
              <a:t>direktori</a:t>
            </a:r>
            <a:r>
              <a:rPr lang="en-GB" dirty="0"/>
              <a:t> di mana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menginstal</a:t>
            </a:r>
            <a:r>
              <a:rPr lang="en-GB" dirty="0"/>
              <a:t> </a:t>
            </a:r>
            <a:r>
              <a:rPr lang="en-GB" dirty="0" err="1"/>
              <a:t>weka</a:t>
            </a:r>
            <a:r>
              <a:rPr lang="en-GB" dirty="0"/>
              <a:t>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b="1" dirty="0"/>
              <a:t>next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BCCA29-6790-40EC-BDBF-AD435E423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6" t="24836" r="47841" b="25240"/>
          <a:stretch/>
        </p:blipFill>
        <p:spPr>
          <a:xfrm>
            <a:off x="1177636" y="1606044"/>
            <a:ext cx="4433454" cy="3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4FC948-9CF9-4B17-847A-EF39D334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8764"/>
            <a:ext cx="10744200" cy="56781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6. </a:t>
            </a:r>
            <a:r>
              <a:rPr lang="en-GB" dirty="0" err="1"/>
              <a:t>Klik</a:t>
            </a:r>
            <a:r>
              <a:rPr lang="en-GB" dirty="0"/>
              <a:t> Install dan </a:t>
            </a:r>
            <a:r>
              <a:rPr lang="en-GB" dirty="0" err="1"/>
              <a:t>tunggu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</a:t>
            </a:r>
            <a:r>
              <a:rPr lang="en-GB" dirty="0" err="1"/>
              <a:t>instalasi</a:t>
            </a:r>
            <a:r>
              <a:rPr lang="en-GB" dirty="0"/>
              <a:t> </a:t>
            </a:r>
            <a:r>
              <a:rPr lang="en-GB" dirty="0" err="1"/>
              <a:t>selesai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32183-E699-4DCF-BA8B-11E7E03FC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"/>
          <a:stretch/>
        </p:blipFill>
        <p:spPr>
          <a:xfrm>
            <a:off x="1177636" y="1343498"/>
            <a:ext cx="5597237" cy="38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9E548B-FF79-467E-AABB-B4D581310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13" t="31200" r="17726" b="18303"/>
          <a:stretch/>
        </p:blipFill>
        <p:spPr>
          <a:xfrm>
            <a:off x="1981199" y="1135370"/>
            <a:ext cx="5430981" cy="41716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DEEA9-F507-483D-B48C-070B39D84D36}"/>
              </a:ext>
            </a:extLst>
          </p:cNvPr>
          <p:cNvSpPr txBox="1"/>
          <p:nvPr/>
        </p:nvSpPr>
        <p:spPr>
          <a:xfrm>
            <a:off x="623456" y="457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7. </a:t>
            </a:r>
            <a:r>
              <a:rPr lang="en-GB" sz="2800" dirty="0" err="1"/>
              <a:t>Klik</a:t>
            </a:r>
            <a:r>
              <a:rPr lang="en-GB" sz="2800" dirty="0"/>
              <a:t> Finish.</a:t>
            </a:r>
          </a:p>
        </p:txBody>
      </p:sp>
    </p:spTree>
    <p:extLst>
      <p:ext uri="{BB962C8B-B14F-4D97-AF65-F5344CB8AC3E}">
        <p14:creationId xmlns:p14="http://schemas.microsoft.com/office/powerpoint/2010/main" val="126897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448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MENGOLAH DATA DENGAN WEKA</vt:lpstr>
      <vt:lpstr>PowerPoint Presentation</vt:lpstr>
      <vt:lpstr>Instalasi weka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Klasifikasi dengan Weka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Windows User</dc:creator>
  <cp:lastModifiedBy>Windows User</cp:lastModifiedBy>
  <cp:revision>60</cp:revision>
  <dcterms:created xsi:type="dcterms:W3CDTF">2021-10-03T13:26:08Z</dcterms:created>
  <dcterms:modified xsi:type="dcterms:W3CDTF">2021-10-12T04:23:25Z</dcterms:modified>
</cp:coreProperties>
</file>