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185596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MENGIDENTIFIKASI TEKS EDITORIAL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174274"/>
            <a:ext cx="9001462" cy="2083526"/>
          </a:xfrm>
        </p:spPr>
        <p:txBody>
          <a:bodyPr/>
          <a:lstStyle/>
          <a:p>
            <a:r>
              <a:rPr lang="en-US" dirty="0" smtClean="0"/>
              <a:t>XII IPA IPS/IPS</a:t>
            </a:r>
          </a:p>
          <a:p>
            <a:endParaRPr lang="en-US" dirty="0"/>
          </a:p>
          <a:p>
            <a:r>
              <a:rPr lang="en-US" dirty="0" smtClean="0"/>
              <a:t>DRA. LIZA EVIYANTI, </a:t>
            </a:r>
            <a:r>
              <a:rPr lang="en-US" dirty="0" err="1" smtClean="0"/>
              <a:t>M.Pd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04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ultidocument 3"/>
          <p:cNvSpPr/>
          <p:nvPr/>
        </p:nvSpPr>
        <p:spPr>
          <a:xfrm>
            <a:off x="3398293" y="3057099"/>
            <a:ext cx="5691116" cy="181515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Selamat</a:t>
            </a:r>
            <a:r>
              <a:rPr lang="en-US" sz="3200" dirty="0" smtClean="0"/>
              <a:t> </a:t>
            </a:r>
            <a:r>
              <a:rPr lang="en-US" sz="3200" dirty="0" err="1" smtClean="0"/>
              <a:t>belajar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6044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77800" algn="l"/>
                <a:tab pos="341313" algn="l"/>
              </a:tabLst>
            </a:pPr>
            <a:r>
              <a:rPr lang="en-US" dirty="0" smtClean="0"/>
              <a:t>MAKNA KATA IDENTIFIKASI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Menurut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KBBI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identifikasi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/>
              <a:t>identifikasi</a:t>
            </a:r>
            <a:r>
              <a:rPr lang="en-US" sz="3200" dirty="0"/>
              <a:t>/</a:t>
            </a:r>
            <a:r>
              <a:rPr lang="en-US" sz="3200" dirty="0" err="1"/>
              <a:t>iden·ti·fi·ka·si</a:t>
            </a:r>
            <a:r>
              <a:rPr lang="en-US" sz="3200" dirty="0"/>
              <a:t>/ /</a:t>
            </a:r>
            <a:r>
              <a:rPr lang="en-US" sz="3200" dirty="0" err="1"/>
              <a:t>idéntifikasi</a:t>
            </a:r>
            <a:r>
              <a:rPr lang="en-US" sz="3200" dirty="0"/>
              <a:t>/ </a:t>
            </a:r>
            <a:r>
              <a:rPr lang="en-US" sz="3200" i="1" dirty="0"/>
              <a:t>n</a:t>
            </a:r>
            <a:r>
              <a:rPr lang="en-US" sz="3200" dirty="0"/>
              <a:t> </a:t>
            </a:r>
            <a:r>
              <a:rPr lang="en-US" sz="3200" b="1" dirty="0"/>
              <a:t>1</a:t>
            </a:r>
            <a:r>
              <a:rPr lang="en-US" sz="3200" dirty="0"/>
              <a:t> </a:t>
            </a:r>
            <a:r>
              <a:rPr lang="en-US" sz="3200" dirty="0" err="1"/>
              <a:t>tanda</a:t>
            </a:r>
            <a:r>
              <a:rPr lang="en-US" sz="3200" dirty="0"/>
              <a:t> </a:t>
            </a:r>
            <a:r>
              <a:rPr lang="en-US" sz="3200" dirty="0" err="1"/>
              <a:t>kenal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; </a:t>
            </a:r>
            <a:r>
              <a:rPr lang="en-US" sz="3200" dirty="0" err="1"/>
              <a:t>bukti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; </a:t>
            </a:r>
            <a:r>
              <a:rPr lang="en-US" sz="3200" b="1" dirty="0"/>
              <a:t>2</a:t>
            </a:r>
            <a:r>
              <a:rPr lang="en-US" sz="3200" dirty="0"/>
              <a:t> </a:t>
            </a:r>
            <a:r>
              <a:rPr lang="en-US" sz="3200" dirty="0" err="1"/>
              <a:t>penentu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penetapan</a:t>
            </a:r>
            <a:r>
              <a:rPr lang="en-US" sz="3200" dirty="0"/>
              <a:t> </a:t>
            </a:r>
            <a:r>
              <a:rPr lang="en-US" sz="3200" dirty="0" err="1"/>
              <a:t>identitas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, </a:t>
            </a:r>
            <a:r>
              <a:rPr lang="en-US" sz="3200" dirty="0" err="1"/>
              <a:t>benda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sebagainya</a:t>
            </a:r>
            <a:r>
              <a:rPr lang="en-US" sz="3200" dirty="0"/>
              <a:t>; </a:t>
            </a:r>
            <a:r>
              <a:rPr lang="en-US" sz="3200" b="1" dirty="0"/>
              <a:t>3</a:t>
            </a:r>
            <a:r>
              <a:rPr lang="en-US" sz="3200" dirty="0"/>
              <a:t> </a:t>
            </a:r>
            <a:r>
              <a:rPr lang="en-US" sz="3200" i="1" dirty="0"/>
              <a:t>Psi</a:t>
            </a:r>
            <a:r>
              <a:rPr lang="en-US" sz="3200" dirty="0"/>
              <a:t> proses </a:t>
            </a:r>
            <a:r>
              <a:rPr lang="en-US" sz="3200" dirty="0" err="1"/>
              <a:t>psikologi</a:t>
            </a:r>
            <a:r>
              <a:rPr lang="en-US" sz="3200" dirty="0"/>
              <a:t> yang </a:t>
            </a:r>
            <a:r>
              <a:rPr lang="en-US" sz="3200" dirty="0" err="1"/>
              <a:t>terjadi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 </a:t>
            </a:r>
            <a:r>
              <a:rPr lang="en-US" sz="3200" dirty="0" err="1"/>
              <a:t>seseorang</a:t>
            </a:r>
            <a:r>
              <a:rPr lang="en-US" sz="3200" dirty="0"/>
              <a:t> </a:t>
            </a:r>
            <a:r>
              <a:rPr lang="en-US" sz="3200" dirty="0" err="1"/>
              <a:t>karena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sadar</a:t>
            </a:r>
            <a:r>
              <a:rPr lang="en-US" sz="3200" dirty="0"/>
              <a:t> </a:t>
            </a:r>
            <a:r>
              <a:rPr lang="en-US" sz="3200" dirty="0" err="1"/>
              <a:t>dia</a:t>
            </a:r>
            <a:r>
              <a:rPr lang="en-US" sz="3200" dirty="0"/>
              <a:t> </a:t>
            </a:r>
            <a:r>
              <a:rPr lang="en-US" sz="3200" dirty="0" err="1"/>
              <a:t>membayangkan</a:t>
            </a:r>
            <a:r>
              <a:rPr lang="en-US" sz="3200" dirty="0"/>
              <a:t> </a:t>
            </a:r>
            <a:r>
              <a:rPr lang="en-US" sz="3200" dirty="0" err="1"/>
              <a:t>dirinya</a:t>
            </a:r>
            <a:r>
              <a:rPr lang="en-US" sz="3200" dirty="0"/>
              <a:t> </a:t>
            </a:r>
            <a:r>
              <a:rPr lang="en-US" sz="3200" dirty="0" err="1"/>
              <a:t>seperti</a:t>
            </a:r>
            <a:r>
              <a:rPr lang="en-US" sz="3200" dirty="0"/>
              <a:t> orang lain yang </a:t>
            </a:r>
            <a:r>
              <a:rPr lang="en-US" sz="3200" dirty="0" err="1"/>
              <a:t>dikaguminya</a:t>
            </a:r>
            <a:r>
              <a:rPr lang="en-US" sz="3200" dirty="0"/>
              <a:t>, </a:t>
            </a:r>
            <a:r>
              <a:rPr lang="en-US" sz="3200" dirty="0" err="1"/>
              <a:t>lalu</a:t>
            </a:r>
            <a:r>
              <a:rPr lang="en-US" sz="3200" dirty="0"/>
              <a:t> </a:t>
            </a:r>
            <a:r>
              <a:rPr lang="en-US" sz="3200" dirty="0" err="1"/>
              <a:t>dia</a:t>
            </a:r>
            <a:r>
              <a:rPr lang="en-US" sz="3200" dirty="0"/>
              <a:t> </a:t>
            </a:r>
            <a:r>
              <a:rPr lang="en-US" sz="3200" dirty="0" err="1"/>
              <a:t>meniru</a:t>
            </a:r>
            <a:r>
              <a:rPr lang="en-US" sz="3200" dirty="0"/>
              <a:t> </a:t>
            </a:r>
            <a:r>
              <a:rPr lang="en-US" sz="3200" dirty="0" err="1"/>
              <a:t>tingkah</a:t>
            </a:r>
            <a:r>
              <a:rPr lang="en-US" sz="3200" dirty="0"/>
              <a:t> </a:t>
            </a:r>
            <a:r>
              <a:rPr lang="en-US" sz="3200" dirty="0" err="1"/>
              <a:t>laku</a:t>
            </a:r>
            <a:r>
              <a:rPr lang="en-US" sz="3200" dirty="0"/>
              <a:t> orang yang </a:t>
            </a:r>
            <a:r>
              <a:rPr lang="en-US" sz="3200" dirty="0" err="1"/>
              <a:t>dikaguminya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;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011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25" y="1951630"/>
            <a:ext cx="10353762" cy="3239067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mengidentifikasi</a:t>
            </a:r>
            <a:r>
              <a:rPr lang="en-US" sz="3200" dirty="0"/>
              <a:t>/</a:t>
            </a:r>
            <a:r>
              <a:rPr lang="en-US" sz="3200" dirty="0" err="1"/>
              <a:t>meng·i·den·ti·fi·ka·si</a:t>
            </a:r>
            <a:r>
              <a:rPr lang="en-US" sz="3200" dirty="0"/>
              <a:t>/ </a:t>
            </a:r>
            <a:r>
              <a:rPr lang="en-US" sz="3200" i="1" dirty="0"/>
              <a:t>v</a:t>
            </a:r>
            <a:r>
              <a:rPr lang="en-US" sz="3200" dirty="0"/>
              <a:t> </a:t>
            </a:r>
            <a:r>
              <a:rPr lang="en-US" sz="3200" dirty="0" err="1"/>
              <a:t>menentukan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menetapkan</a:t>
            </a:r>
            <a:r>
              <a:rPr lang="en-US" sz="3200" dirty="0"/>
              <a:t> </a:t>
            </a:r>
            <a:r>
              <a:rPr lang="en-US" sz="3200" dirty="0" err="1"/>
              <a:t>identitas</a:t>
            </a:r>
            <a:r>
              <a:rPr lang="en-US" sz="3200" dirty="0"/>
              <a:t> (orang, </a:t>
            </a:r>
            <a:r>
              <a:rPr lang="en-US" sz="3200" dirty="0" err="1"/>
              <a:t>benda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sebagainya</a:t>
            </a:r>
            <a:r>
              <a:rPr lang="en-US" sz="3200" dirty="0"/>
              <a:t>): </a:t>
            </a:r>
            <a:r>
              <a:rPr lang="en-US" sz="3200" i="1" dirty="0" err="1"/>
              <a:t>petugas</a:t>
            </a:r>
            <a:r>
              <a:rPr lang="en-US" sz="3200" i="1" dirty="0"/>
              <a:t> ~ korban </a:t>
            </a:r>
            <a:r>
              <a:rPr lang="en-US" sz="3200" i="1" dirty="0" err="1"/>
              <a:t>kecelakaan</a:t>
            </a:r>
            <a:r>
              <a:rPr lang="en-US" sz="3200" i="1" dirty="0"/>
              <a:t> </a:t>
            </a:r>
            <a:r>
              <a:rPr lang="en-US" sz="3200" i="1" dirty="0" err="1"/>
              <a:t>pesawat</a:t>
            </a:r>
            <a:r>
              <a:rPr lang="en-US" sz="3200" i="1" dirty="0"/>
              <a:t> </a:t>
            </a:r>
            <a:r>
              <a:rPr lang="en-US" sz="3200" i="1" dirty="0" err="1"/>
              <a:t>terbang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32831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Berita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diidentifikasi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dipastikan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(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ditentukan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ditetapkan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371600" indent="-457200">
              <a:buFont typeface="Wingdings" panose="05000000000000000000" pitchFamily="2" charset="2"/>
              <a:buChar char="v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Apakah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peristiwa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dibahas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aktual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023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329" y="2224585"/>
            <a:ext cx="10353762" cy="372584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peristiwa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dijadikan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berita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editorial.</a:t>
            </a: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Keseluruhan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berita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dianalisis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persepsi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redaksi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Persepsi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redaksi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didasari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dimensi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722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752" y="1651379"/>
            <a:ext cx="10366805" cy="468118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persepsi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redaksi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opini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bermutu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redaksi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menunjukkan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argumentasi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Bersandar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argumentasi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inilah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editorial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diuji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mutunya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dipandang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mencukupi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redaksi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rekomendasi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solusinya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903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Gaya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penulisan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editorial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Gaya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penulisan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editorial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hampir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ragam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artikel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karya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ilmiah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eksposisi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Eksposisi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tulisan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bertujuan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mengklarifikasi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menjelaskan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mengevaluasi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3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364776"/>
            <a:ext cx="10353761" cy="1528548"/>
          </a:xfrm>
        </p:spPr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pengembangan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eksposisi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mengikuti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beragam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2893324"/>
            <a:ext cx="10353762" cy="3480179"/>
          </a:xfrm>
        </p:spPr>
        <p:txBody>
          <a:bodyPr>
            <a:normAutofit lnSpcReduction="10000"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pengembangan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pengembangan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proses</a:t>
            </a: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pengembangan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sebab-akibat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pengembangan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klasifikasi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pengembangan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defenisi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442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pengembangan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analisis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pengembangan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komparasi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perbandingan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pengembangan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kontras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pertentangan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369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130</TotalTime>
  <Words>262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Bookman Old Style</vt:lpstr>
      <vt:lpstr>Rockwell</vt:lpstr>
      <vt:lpstr>Times New Roman</vt:lpstr>
      <vt:lpstr>Wingdings</vt:lpstr>
      <vt:lpstr>Damask</vt:lpstr>
      <vt:lpstr>MENGIDENTIFIKASI TEKS EDITORIAL</vt:lpstr>
      <vt:lpstr>MAKNA KATA IDENTIFIKASI</vt:lpstr>
      <vt:lpstr>PowerPoint Presentation</vt:lpstr>
      <vt:lpstr>PowerPoint Presentation</vt:lpstr>
      <vt:lpstr>PowerPoint Presentation</vt:lpstr>
      <vt:lpstr>PowerPoint Presentation</vt:lpstr>
      <vt:lpstr>Gaya penulisan teks editorial</vt:lpstr>
      <vt:lpstr>Strategi pengembangan eksposisi mengikuti beragam pola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15</cp:revision>
  <dcterms:created xsi:type="dcterms:W3CDTF">2020-10-02T06:57:32Z</dcterms:created>
  <dcterms:modified xsi:type="dcterms:W3CDTF">2020-10-02T09:12:55Z</dcterms:modified>
</cp:coreProperties>
</file>