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5" r:id="rId6"/>
    <p:sldId id="261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A209CF-FF99-4598-A8D5-F404A1566854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917A7A-DA52-4B13-BCFD-A88BF0DA56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09CF-FF99-4598-A8D5-F404A1566854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7A7A-DA52-4B13-BCFD-A88BF0DA56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09CF-FF99-4598-A8D5-F404A1566854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7A7A-DA52-4B13-BCFD-A88BF0DA56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09CF-FF99-4598-A8D5-F404A1566854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7A7A-DA52-4B13-BCFD-A88BF0DA56DF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09CF-FF99-4598-A8D5-F404A1566854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7A7A-DA52-4B13-BCFD-A88BF0DA56DF}" type="slidenum">
              <a:rPr lang="id-ID" smtClean="0"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09CF-FF99-4598-A8D5-F404A1566854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7A7A-DA52-4B13-BCFD-A88BF0DA56DF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09CF-FF99-4598-A8D5-F404A1566854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7A7A-DA52-4B13-BCFD-A88BF0DA56DF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09CF-FF99-4598-A8D5-F404A1566854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7A7A-DA52-4B13-BCFD-A88BF0DA56DF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09CF-FF99-4598-A8D5-F404A1566854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7A7A-DA52-4B13-BCFD-A88BF0DA56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EA209CF-FF99-4598-A8D5-F404A1566854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7A7A-DA52-4B13-BCFD-A88BF0DA56DF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A209CF-FF99-4598-A8D5-F404A1566854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917A7A-DA52-4B13-BCFD-A88BF0DA56DF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EA209CF-FF99-4598-A8D5-F404A1566854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917A7A-DA52-4B13-BCFD-A88BF0DA56DF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ENGHITUNG INFLASI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2285992"/>
            <a:ext cx="7286676" cy="292895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143008"/>
          </a:xfrm>
        </p:spPr>
        <p:txBody>
          <a:bodyPr/>
          <a:lstStyle/>
          <a:p>
            <a:r>
              <a:rPr lang="id-ID" b="1" dirty="0"/>
              <a:t>MENGHITUNG   INFLASI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UMUS INFLASI . 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1643050"/>
            <a:ext cx="7000923" cy="407196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RUMUS MENGHITUNG LAJU INFLASI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UMUS INFLASI  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643050"/>
            <a:ext cx="7500989" cy="421484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CONTOH SOAL LAJU INFLASI 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500174"/>
            <a:ext cx="8001056" cy="457203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solidFill>
                  <a:schemeClr val="tx1"/>
                </a:solidFill>
              </a:rPr>
              <a:t>CONTOH  SOAL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OAL INFALSI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9" y="1643050"/>
            <a:ext cx="8358246" cy="364333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SOAL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/>
              <a:t>Deflasi</a:t>
            </a:r>
            <a:r>
              <a:rPr lang="en-US" sz="3600" dirty="0"/>
              <a:t>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kebalikan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inflasi</a:t>
            </a:r>
            <a:r>
              <a:rPr lang="en-US" sz="3600" dirty="0"/>
              <a:t>. </a:t>
            </a:r>
            <a:r>
              <a:rPr lang="id-ID" sz="3600" dirty="0"/>
              <a:t>D</a:t>
            </a:r>
            <a:r>
              <a:rPr lang="en-US" sz="3600" dirty="0" err="1"/>
              <a:t>eflasi</a:t>
            </a:r>
            <a:r>
              <a:rPr lang="en-US" sz="3600" dirty="0"/>
              <a:t>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keadaan</a:t>
            </a:r>
            <a:r>
              <a:rPr lang="en-US" sz="3600" dirty="0"/>
              <a:t> yang </a:t>
            </a:r>
            <a:r>
              <a:rPr lang="en-US" sz="3600" dirty="0" err="1"/>
              <a:t>menunjukkan</a:t>
            </a:r>
            <a:r>
              <a:rPr lang="en-US" sz="3600" dirty="0"/>
              <a:t> </a:t>
            </a:r>
            <a:r>
              <a:rPr lang="en-US" sz="3600" dirty="0" err="1"/>
              <a:t>harga-harga</a:t>
            </a:r>
            <a:r>
              <a:rPr lang="en-US" sz="3600" dirty="0"/>
              <a:t> </a:t>
            </a:r>
            <a:r>
              <a:rPr lang="en-US" sz="3600" dirty="0" err="1"/>
              <a:t>barang</a:t>
            </a:r>
            <a:r>
              <a:rPr lang="en-US" sz="3600" dirty="0"/>
              <a:t> </a:t>
            </a:r>
            <a:r>
              <a:rPr lang="en-US" sz="3600" dirty="0" err="1"/>
              <a:t>turun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terus-menerus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keadaan</a:t>
            </a:r>
            <a:r>
              <a:rPr lang="en-US" sz="3600" dirty="0"/>
              <a:t> yang </a:t>
            </a:r>
            <a:r>
              <a:rPr lang="en-US" sz="3600" dirty="0" err="1"/>
              <a:t>menyatakan</a:t>
            </a:r>
            <a:r>
              <a:rPr lang="en-US" sz="3600" dirty="0"/>
              <a:t> </a:t>
            </a:r>
            <a:r>
              <a:rPr lang="en-US" sz="3600" dirty="0" err="1"/>
              <a:t>nilai</a:t>
            </a:r>
            <a:r>
              <a:rPr lang="en-US" sz="3600" dirty="0"/>
              <a:t> </a:t>
            </a:r>
            <a:r>
              <a:rPr lang="en-US" sz="3600" dirty="0" err="1"/>
              <a:t>uang</a:t>
            </a:r>
            <a:r>
              <a:rPr lang="en-US" sz="3600" dirty="0"/>
              <a:t> </a:t>
            </a:r>
            <a:r>
              <a:rPr lang="en-US" sz="3600" dirty="0" err="1"/>
              <a:t>meningkat</a:t>
            </a:r>
            <a:r>
              <a:rPr lang="en-US" dirty="0"/>
              <a:t>. </a:t>
            </a:r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Apa</a:t>
            </a:r>
            <a:r>
              <a:rPr lang="en-US" b="1" dirty="0"/>
              <a:t> yang </a:t>
            </a:r>
            <a:r>
              <a:rPr lang="en-US" b="1" dirty="0" err="1"/>
              <a:t>dimaksud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Deflasi</a:t>
            </a:r>
            <a:r>
              <a:rPr lang="en-US" dirty="0">
                <a:solidFill>
                  <a:srgbClr val="FF0000"/>
                </a:solidFill>
              </a:rPr>
              <a:t>?</a:t>
            </a:r>
            <a:br>
              <a:rPr lang="en-US" dirty="0">
                <a:solidFill>
                  <a:srgbClr val="FF0000"/>
                </a:solidFill>
              </a:rPr>
            </a:b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Pengusaha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berminat</a:t>
            </a:r>
            <a:r>
              <a:rPr lang="en-US" dirty="0"/>
              <a:t> </a:t>
            </a:r>
            <a:r>
              <a:rPr lang="en-US" dirty="0" err="1"/>
              <a:t>memproduksi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turun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berkurang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pemutusan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kemunduran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Pajak-pajak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ditarik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.</a:t>
            </a:r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Deflasi</a:t>
            </a:r>
            <a:r>
              <a:rPr lang="en-US" dirty="0"/>
              <a:t> </a:t>
            </a:r>
            <a:r>
              <a:rPr lang="id-ID" dirty="0"/>
              <a:t> 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id-ID" dirty="0"/>
              <a:t> 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id-ID" dirty="0"/>
              <a:t> 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en-US" sz="4000" dirty="0"/>
              <a:t>Cara </a:t>
            </a:r>
            <a:r>
              <a:rPr lang="en-US" sz="4000" dirty="0" err="1"/>
              <a:t>mengatasi</a:t>
            </a:r>
            <a:r>
              <a:rPr lang="en-US" sz="4000" dirty="0"/>
              <a:t> </a:t>
            </a:r>
            <a:r>
              <a:rPr lang="en-US" sz="4000" dirty="0" err="1"/>
              <a:t>deflasi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endParaRPr lang="id-ID" sz="4000" dirty="0"/>
          </a:p>
          <a:p>
            <a:r>
              <a:rPr lang="en-US" sz="4000" dirty="0"/>
              <a:t> </a:t>
            </a:r>
            <a:r>
              <a:rPr lang="id-ID" sz="4000" dirty="0" err="1"/>
              <a:t>D</a:t>
            </a:r>
            <a:r>
              <a:rPr lang="en-US" sz="4000" dirty="0" err="1"/>
              <a:t>engan</a:t>
            </a:r>
            <a:r>
              <a:rPr lang="en-US" sz="4000" dirty="0"/>
              <a:t> </a:t>
            </a:r>
            <a:r>
              <a:rPr lang="en-US" sz="4000" dirty="0" err="1"/>
              <a:t>menambah</a:t>
            </a:r>
            <a:r>
              <a:rPr lang="en-US" sz="4000" dirty="0"/>
              <a:t> </a:t>
            </a:r>
            <a:r>
              <a:rPr lang="en-US" sz="4000" dirty="0" err="1"/>
              <a:t>jumlah</a:t>
            </a:r>
            <a:r>
              <a:rPr lang="en-US" sz="4000" dirty="0"/>
              <a:t> </a:t>
            </a:r>
            <a:r>
              <a:rPr lang="en-US" sz="4000" dirty="0" err="1"/>
              <a:t>uang</a:t>
            </a:r>
            <a:r>
              <a:rPr lang="en-US" sz="4000" dirty="0"/>
              <a:t> yang </a:t>
            </a:r>
            <a:r>
              <a:rPr lang="en-US" sz="4000" dirty="0" err="1"/>
              <a:t>beredar</a:t>
            </a:r>
            <a:r>
              <a:rPr lang="en-US" sz="4000" dirty="0"/>
              <a:t> </a:t>
            </a:r>
            <a:r>
              <a:rPr lang="en-US" sz="4000" dirty="0" err="1"/>
              <a:t>di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cara</a:t>
            </a:r>
            <a:r>
              <a:rPr lang="en-US" sz="4000" dirty="0"/>
              <a:t> </a:t>
            </a:r>
            <a:r>
              <a:rPr lang="en-US" sz="4000" dirty="0" err="1"/>
              <a:t>pemerintah</a:t>
            </a:r>
            <a:r>
              <a:rPr lang="en-US" sz="4000" dirty="0"/>
              <a:t> </a:t>
            </a:r>
            <a:r>
              <a:rPr lang="en-US" sz="4000" dirty="0" err="1"/>
              <a:t>menambah</a:t>
            </a:r>
            <a:r>
              <a:rPr lang="en-US" sz="4000" dirty="0"/>
              <a:t> </a:t>
            </a:r>
            <a:r>
              <a:rPr lang="en-US" sz="4000" dirty="0" err="1"/>
              <a:t>pembelanjaan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</a:t>
            </a:r>
            <a:r>
              <a:rPr lang="en-US" sz="4000" dirty="0" err="1"/>
              <a:t>menambah</a:t>
            </a:r>
            <a:r>
              <a:rPr lang="en-US" sz="4000" dirty="0"/>
              <a:t> </a:t>
            </a:r>
            <a:r>
              <a:rPr lang="en-US" sz="4000" dirty="0" err="1"/>
              <a:t>pengeluarannya</a:t>
            </a:r>
            <a:r>
              <a:rPr lang="en-US" sz="4000" dirty="0"/>
              <a:t>.</a:t>
            </a:r>
            <a:endParaRPr lang="en-US" sz="4000" dirty="0">
              <a:solidFill>
                <a:srgbClr val="FF0000"/>
              </a:solidFill>
            </a:endParaRPr>
          </a:p>
          <a:p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ANK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285860"/>
            <a:ext cx="6858048" cy="4643469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</TotalTime>
  <Words>107</Words>
  <Application>Microsoft Office PowerPoint</Application>
  <PresentationFormat>On-screen Show (4:3)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Lucida Sans Unicode</vt:lpstr>
      <vt:lpstr>Verdana</vt:lpstr>
      <vt:lpstr>Wingdings 2</vt:lpstr>
      <vt:lpstr>Wingdings 3</vt:lpstr>
      <vt:lpstr>Concourse</vt:lpstr>
      <vt:lpstr>MENGHITUNG   INFLASI</vt:lpstr>
      <vt:lpstr>RUMUS MENGHITUNG LAJU INFLASI </vt:lpstr>
      <vt:lpstr>PowerPoint Presentation</vt:lpstr>
      <vt:lpstr>CONTOH  SOAL </vt:lpstr>
      <vt:lpstr>SOAL </vt:lpstr>
      <vt:lpstr>Apa yang dimaksud dengan Deflasi? </vt:lpstr>
      <vt:lpstr>Deflasi   memberikan   dampak perekonomian   sebagai berikut: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MENGHITUNG   INFLASI</dc:title>
  <dc:creator>TOSHIBA</dc:creator>
  <cp:lastModifiedBy>user</cp:lastModifiedBy>
  <cp:revision>2</cp:revision>
  <dcterms:created xsi:type="dcterms:W3CDTF">2020-10-12T12:36:45Z</dcterms:created>
  <dcterms:modified xsi:type="dcterms:W3CDTF">2021-09-29T13:51:56Z</dcterms:modified>
</cp:coreProperties>
</file>