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0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1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5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9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3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5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6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5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8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5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D364E-7221-43C5-8F57-9577C19C905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D121F-45D1-45EF-BA4D-1758CF01A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d.wikipedia.org/wiki/Tarti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d.wikipedia.org/wiki/Ummu_Salama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75775"/>
            <a:ext cx="9144000" cy="94015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smtClean="0"/>
              <a:t>MENGENAL TAJWID AL- QUR’AN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2687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6920" y="992776"/>
            <a:ext cx="8488680" cy="3917089"/>
          </a:xfrm>
        </p:spPr>
        <p:txBody>
          <a:bodyPr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Mengenal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Tajwid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/>
              <a:t>Kata </a:t>
            </a:r>
            <a:r>
              <a:rPr lang="en-US" dirty="0" err="1"/>
              <a:t>tajwid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Arab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tahsiin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membaguskan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Aliyullah</a:t>
            </a:r>
            <a:r>
              <a:rPr lang="en-US" dirty="0"/>
              <a:t> bin Ali Abu Al </a:t>
            </a:r>
            <a:r>
              <a:rPr lang="en-US" dirty="0" err="1"/>
              <a:t>Wafa</a:t>
            </a:r>
            <a:r>
              <a:rPr lang="en-US" dirty="0" smtClean="0"/>
              <a:t>, </a:t>
            </a:r>
            <a:r>
              <a:rPr lang="en-US" dirty="0" err="1"/>
              <a:t>tajwid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mengucapkan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hijaiyyah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haqnya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mustahaqnya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Dari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tajwid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asli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harakatnya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fathah</a:t>
            </a:r>
            <a:r>
              <a:rPr lang="en-US" dirty="0"/>
              <a:t>, </a:t>
            </a:r>
            <a:r>
              <a:rPr lang="en-US" dirty="0" err="1"/>
              <a:t>kasrah</a:t>
            </a:r>
            <a:r>
              <a:rPr lang="en-US" dirty="0"/>
              <a:t>, </a:t>
            </a:r>
            <a:r>
              <a:rPr lang="en-US" dirty="0" err="1"/>
              <a:t>dhammah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sukun</a:t>
            </a:r>
            <a:r>
              <a:rPr lang="en-US" dirty="0"/>
              <a:t>.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idzhar</a:t>
            </a:r>
            <a:r>
              <a:rPr lang="en-US" dirty="0"/>
              <a:t> (</a:t>
            </a:r>
            <a:r>
              <a:rPr lang="en-US" dirty="0" err="1"/>
              <a:t>jelas</a:t>
            </a:r>
            <a:r>
              <a:rPr lang="en-US" dirty="0"/>
              <a:t>), </a:t>
            </a:r>
            <a:r>
              <a:rPr lang="en-US" dirty="0" err="1"/>
              <a:t>idgham</a:t>
            </a:r>
            <a:r>
              <a:rPr lang="en-US" dirty="0"/>
              <a:t> (</a:t>
            </a:r>
            <a:r>
              <a:rPr lang="en-US" dirty="0" err="1"/>
              <a:t>masuk</a:t>
            </a:r>
            <a:r>
              <a:rPr lang="en-US" dirty="0"/>
              <a:t>), </a:t>
            </a:r>
            <a:r>
              <a:rPr lang="en-US" dirty="0" err="1"/>
              <a:t>iqlab</a:t>
            </a:r>
            <a:r>
              <a:rPr lang="en-US" dirty="0"/>
              <a:t> (</a:t>
            </a:r>
            <a:r>
              <a:rPr lang="en-US" dirty="0" err="1"/>
              <a:t>membalik</a:t>
            </a:r>
            <a:r>
              <a:rPr lang="en-US" dirty="0"/>
              <a:t>), </a:t>
            </a:r>
            <a:r>
              <a:rPr lang="en-US" dirty="0" err="1"/>
              <a:t>ikhfa</a:t>
            </a:r>
            <a:r>
              <a:rPr lang="en-US" dirty="0"/>
              <a:t>’ (</a:t>
            </a:r>
            <a:r>
              <a:rPr lang="en-US" dirty="0" err="1"/>
              <a:t>samar</a:t>
            </a:r>
            <a:r>
              <a:rPr lang="en-US" dirty="0"/>
              <a:t>), </a:t>
            </a:r>
            <a:r>
              <a:rPr lang="en-US" dirty="0" err="1"/>
              <a:t>tarqiq</a:t>
            </a:r>
            <a:r>
              <a:rPr lang="en-US" dirty="0"/>
              <a:t> (tipis), </a:t>
            </a:r>
            <a:r>
              <a:rPr lang="en-US" dirty="0" err="1"/>
              <a:t>tahfkhim</a:t>
            </a:r>
            <a:r>
              <a:rPr lang="en-US" dirty="0"/>
              <a:t> (</a:t>
            </a:r>
            <a:r>
              <a:rPr lang="en-US" dirty="0" err="1"/>
              <a:t>tebal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2624" y="806824"/>
            <a:ext cx="8337176" cy="410304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bacaan</a:t>
            </a:r>
            <a:r>
              <a:rPr lang="en-US" sz="2400" dirty="0" smtClean="0"/>
              <a:t> </a:t>
            </a:r>
            <a:r>
              <a:rPr lang="en-US" sz="2400" dirty="0" err="1" smtClean="0"/>
              <a:t>tanwin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bacaan</a:t>
            </a:r>
            <a:r>
              <a:rPr lang="en-US" sz="2400" dirty="0" smtClean="0"/>
              <a:t> nun </a:t>
            </a:r>
            <a:r>
              <a:rPr lang="en-US" sz="2400" dirty="0" err="1" smtClean="0"/>
              <a:t>mati</a:t>
            </a:r>
            <a:r>
              <a:rPr lang="en-US" sz="2400" dirty="0" smtClean="0"/>
              <a:t> </a:t>
            </a:r>
            <a:r>
              <a:rPr lang="en-US" sz="2400" dirty="0" err="1" smtClean="0"/>
              <a:t>bertemu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huruf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dibagi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kategori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di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IZHAR HALQI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 smtClean="0"/>
              <a:t>Izhar</a:t>
            </a:r>
            <a:r>
              <a:rPr lang="en-US" sz="2400" dirty="0" smtClean="0"/>
              <a:t> </a:t>
            </a:r>
            <a:r>
              <a:rPr lang="en-US" sz="2400" dirty="0" err="1"/>
              <a:t>halqi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izhar</a:t>
            </a:r>
            <a:r>
              <a:rPr lang="en-US" sz="2400" dirty="0"/>
              <a:t> </a:t>
            </a:r>
            <a:r>
              <a:rPr lang="en-US" sz="2400" dirty="0" err="1"/>
              <a:t>halqi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Izhar</a:t>
            </a:r>
            <a:r>
              <a:rPr lang="en-US" sz="2400" dirty="0" smtClean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halqi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tenggorokan</a:t>
            </a:r>
            <a:r>
              <a:rPr lang="en-US" sz="2400" dirty="0"/>
              <a:t>. Cara </a:t>
            </a:r>
            <a:r>
              <a:rPr lang="en-US" sz="2400" dirty="0" err="1"/>
              <a:t>mengucapkan</a:t>
            </a:r>
            <a:r>
              <a:rPr lang="en-US" sz="2400" dirty="0"/>
              <a:t> </a:t>
            </a:r>
            <a:r>
              <a:rPr lang="en-US" sz="2400" dirty="0" err="1"/>
              <a:t>izhar</a:t>
            </a:r>
            <a:r>
              <a:rPr lang="en-US" sz="2400" dirty="0"/>
              <a:t> </a:t>
            </a:r>
            <a:r>
              <a:rPr lang="en-US" sz="2400" dirty="0" err="1"/>
              <a:t>halqi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. </a:t>
            </a:r>
            <a:r>
              <a:rPr lang="en-US" sz="2400" dirty="0" err="1"/>
              <a:t>Adapun</a:t>
            </a:r>
            <a:r>
              <a:rPr lang="en-US" sz="2400" dirty="0"/>
              <a:t> </a:t>
            </a:r>
            <a:r>
              <a:rPr lang="en-US" sz="2400" dirty="0" err="1"/>
              <a:t>huruf-huruf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Alif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Hamzah</a:t>
            </a:r>
            <a:r>
              <a:rPr lang="en-US" sz="2400" dirty="0"/>
              <a:t>, </a:t>
            </a:r>
            <a:r>
              <a:rPr lang="en-US" sz="2400" dirty="0" err="1"/>
              <a:t>Kha</a:t>
            </a:r>
            <a:r>
              <a:rPr lang="en-US" sz="2400" dirty="0"/>
              <a:t>','Ain, Ha', </a:t>
            </a:r>
            <a:r>
              <a:rPr lang="en-US" sz="2400" dirty="0" err="1"/>
              <a:t>Ghain</a:t>
            </a:r>
            <a:r>
              <a:rPr lang="en-US" sz="2400" dirty="0"/>
              <a:t>, Ha</a:t>
            </a:r>
            <a:r>
              <a:rPr lang="en-US" sz="2400" dirty="0" smtClean="0"/>
              <a:t>'.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Min-</a:t>
            </a:r>
            <a:r>
              <a:rPr lang="en-US" sz="2400" dirty="0" err="1" smtClean="0"/>
              <a:t>kha</a:t>
            </a:r>
            <a:r>
              <a:rPr lang="en-US" sz="2400" dirty="0" smtClean="0"/>
              <a:t> , Man-</a:t>
            </a:r>
            <a:r>
              <a:rPr lang="en-US" sz="2400" dirty="0" err="1" smtClean="0"/>
              <a:t>Aamana</a:t>
            </a:r>
            <a:endParaRPr lang="en-US" sz="2400" dirty="0"/>
          </a:p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Idgham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Bighunnah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/>
              <a:t>Idgham</a:t>
            </a:r>
            <a:r>
              <a:rPr lang="en-US" sz="2400" dirty="0"/>
              <a:t> </a:t>
            </a:r>
            <a:r>
              <a:rPr lang="en-US" sz="2400" dirty="0" err="1"/>
              <a:t>bighunnah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yang </a:t>
            </a:r>
            <a:r>
              <a:rPr lang="en-US" sz="2400" dirty="0" err="1"/>
              <a:t>melebur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disertai</a:t>
            </a:r>
            <a:r>
              <a:rPr lang="en-US" sz="2400" dirty="0"/>
              <a:t> </a:t>
            </a:r>
            <a:r>
              <a:rPr lang="en-US" sz="2400" dirty="0" err="1"/>
              <a:t>dengungan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yang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memasukkan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sesudahnya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lafal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idgham</a:t>
            </a:r>
            <a:r>
              <a:rPr lang="en-US" sz="2400" dirty="0"/>
              <a:t> </a:t>
            </a:r>
            <a:r>
              <a:rPr lang="en-US" sz="2400" dirty="0" err="1"/>
              <a:t>bighunnah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mendengung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Nun, </a:t>
            </a:r>
            <a:r>
              <a:rPr lang="en-US" sz="2400" dirty="0" err="1"/>
              <a:t>Mim</a:t>
            </a:r>
            <a:r>
              <a:rPr lang="en-US" sz="2400" dirty="0"/>
              <a:t>, </a:t>
            </a:r>
            <a:r>
              <a:rPr lang="en-US" sz="2400" dirty="0" err="1"/>
              <a:t>Wau</a:t>
            </a:r>
            <a:r>
              <a:rPr lang="en-US" sz="2400" dirty="0"/>
              <a:t>, </a:t>
            </a:r>
            <a:r>
              <a:rPr lang="en-US" sz="2400" dirty="0" err="1"/>
              <a:t>Ya</a:t>
            </a:r>
            <a:r>
              <a:rPr lang="en-US" sz="2400" dirty="0" smtClean="0"/>
              <a:t>'.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Min –</a:t>
            </a:r>
            <a:r>
              <a:rPr lang="en-US" sz="2400" dirty="0" err="1" smtClean="0"/>
              <a:t>waro</a:t>
            </a:r>
            <a:r>
              <a:rPr lang="en-US" sz="2400" dirty="0" smtClean="0"/>
              <a:t>, Man -</a:t>
            </a:r>
            <a:r>
              <a:rPr lang="en-US" sz="2400" dirty="0" err="1" smtClean="0"/>
              <a:t>yakuulu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29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4" y="806823"/>
            <a:ext cx="7584141" cy="3998539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Idgham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Bilaghunnah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/>
              <a:t>Idgham</a:t>
            </a:r>
            <a:r>
              <a:rPr lang="en-US" sz="2400" dirty="0"/>
              <a:t> </a:t>
            </a:r>
            <a:r>
              <a:rPr lang="en-US" sz="2400" dirty="0" err="1"/>
              <a:t>Bilaghunnah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melebur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dengung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maksudnya</a:t>
            </a:r>
            <a:r>
              <a:rPr lang="en-US" sz="2400" dirty="0"/>
              <a:t> </a:t>
            </a:r>
            <a:r>
              <a:rPr lang="en-US" sz="2400" dirty="0" err="1"/>
              <a:t>memasukkan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sesudahnya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disertai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 yang </a:t>
            </a:r>
            <a:r>
              <a:rPr lang="en-US" sz="2400" dirty="0" err="1"/>
              <a:t>mendengung</a:t>
            </a:r>
            <a:r>
              <a:rPr lang="en-US" sz="2400" dirty="0"/>
              <a:t>.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nun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Lam </a:t>
            </a:r>
            <a:r>
              <a:rPr lang="en-US" sz="2400" dirty="0" err="1"/>
              <a:t>dan</a:t>
            </a:r>
            <a:r>
              <a:rPr lang="en-US" sz="2400" dirty="0"/>
              <a:t> Ra'. </a:t>
            </a:r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kata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Min - </a:t>
            </a:r>
            <a:r>
              <a:rPr lang="en-US" sz="2400" dirty="0" err="1" smtClean="0"/>
              <a:t>Robbi</a:t>
            </a:r>
            <a:endParaRPr lang="en-US" sz="2400" dirty="0"/>
          </a:p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Iqlab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/>
              <a:t>Iqlab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Alquran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Ba'.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bacaan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nun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bunyi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mim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: </a:t>
            </a:r>
            <a:r>
              <a:rPr lang="en-US" sz="2400" dirty="0" err="1" smtClean="0"/>
              <a:t>Mi</a:t>
            </a:r>
            <a:r>
              <a:rPr lang="en-US" sz="2400" dirty="0" smtClean="0"/>
              <a:t>- </a:t>
            </a:r>
            <a:r>
              <a:rPr lang="en-US" sz="2400" dirty="0" err="1" smtClean="0"/>
              <a:t>ba’di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34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430306"/>
            <a:ext cx="8392886" cy="450568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solidFill>
                  <a:srgbClr val="FF0000"/>
                </a:solidFill>
              </a:rPr>
              <a:t>Ikhfa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Haqiqi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/>
              <a:t>Ikhfa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menyamarkan</a:t>
            </a:r>
            <a:r>
              <a:rPr lang="en-US" sz="2400" dirty="0"/>
              <a:t>,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dgn</a:t>
            </a:r>
            <a:r>
              <a:rPr lang="en-US" sz="2400" dirty="0"/>
              <a:t> </a:t>
            </a:r>
            <a:r>
              <a:rPr lang="en-US" sz="2400" dirty="0" err="1"/>
              <a:t>huruf-huruf</a:t>
            </a:r>
            <a:r>
              <a:rPr lang="en-US" sz="2400" dirty="0"/>
              <a:t> </a:t>
            </a:r>
            <a:r>
              <a:rPr lang="en-US" sz="2400" dirty="0" err="1"/>
              <a:t>ikhfa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Ta', </a:t>
            </a:r>
            <a:r>
              <a:rPr lang="en-US" sz="2400" dirty="0" err="1"/>
              <a:t>Tha</a:t>
            </a:r>
            <a:r>
              <a:rPr lang="en-US" sz="2400" dirty="0"/>
              <a:t>', Jim, Dal, </a:t>
            </a:r>
            <a:r>
              <a:rPr lang="en-US" sz="2400" dirty="0" err="1"/>
              <a:t>Dzal</a:t>
            </a:r>
            <a:r>
              <a:rPr lang="en-US" sz="2400" dirty="0"/>
              <a:t>, </a:t>
            </a:r>
            <a:r>
              <a:rPr lang="en-US" sz="2400" dirty="0" err="1"/>
              <a:t>Zay</a:t>
            </a:r>
            <a:r>
              <a:rPr lang="en-US" sz="2400" dirty="0"/>
              <a:t>, Sin, </a:t>
            </a:r>
            <a:r>
              <a:rPr lang="en-US" sz="2400" dirty="0" err="1"/>
              <a:t>Syin</a:t>
            </a:r>
            <a:r>
              <a:rPr lang="en-US" sz="2400" dirty="0"/>
              <a:t>, Sod, </a:t>
            </a:r>
            <a:r>
              <a:rPr lang="en-US" sz="2400" dirty="0" err="1"/>
              <a:t>Dhod</a:t>
            </a:r>
            <a:r>
              <a:rPr lang="en-US" sz="2400" dirty="0"/>
              <a:t>, Fa', </a:t>
            </a:r>
            <a:r>
              <a:rPr lang="en-US" sz="2400" dirty="0" err="1"/>
              <a:t>Qof</a:t>
            </a:r>
            <a:r>
              <a:rPr lang="en-US" sz="2400" dirty="0"/>
              <a:t>, </a:t>
            </a:r>
            <a:r>
              <a:rPr lang="en-US" sz="2400" dirty="0" err="1"/>
              <a:t>Kaf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bertemu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huruf-huruf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nun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tanwin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samar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Izhar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 smtClean="0"/>
              <a:t>Idgham</a:t>
            </a:r>
            <a:r>
              <a:rPr lang="en-US" sz="2400" dirty="0" smtClean="0"/>
              <a:t> . 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minn-kum</a:t>
            </a:r>
            <a:r>
              <a:rPr lang="en-US" sz="2400" dirty="0" smtClean="0"/>
              <a:t> , </a:t>
            </a:r>
            <a:r>
              <a:rPr lang="en-US" sz="2400" dirty="0" err="1" smtClean="0"/>
              <a:t>Minn-tajri</a:t>
            </a:r>
            <a:r>
              <a:rPr lang="en-US" sz="2400" dirty="0" smtClean="0"/>
              <a:t> </a:t>
            </a:r>
            <a:endParaRPr lang="en-US" sz="2400" dirty="0"/>
          </a:p>
          <a:p>
            <a:pPr algn="just"/>
            <a:r>
              <a:rPr lang="en-US" sz="2400" dirty="0" err="1">
                <a:solidFill>
                  <a:srgbClr val="FF0000"/>
                </a:solidFill>
              </a:rPr>
              <a:t>Adapun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dalil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dalil</a:t>
            </a:r>
            <a:r>
              <a:rPr lang="en-US" sz="2400" dirty="0">
                <a:solidFill>
                  <a:srgbClr val="FF0000"/>
                </a:solidFill>
              </a:rPr>
              <a:t> yang </a:t>
            </a:r>
            <a:r>
              <a:rPr lang="en-US" sz="2400" dirty="0" err="1">
                <a:solidFill>
                  <a:srgbClr val="FF0000"/>
                </a:solidFill>
              </a:rPr>
              <a:t>mewajibkan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membaca</a:t>
            </a:r>
            <a:r>
              <a:rPr lang="en-US" sz="2400" dirty="0">
                <a:solidFill>
                  <a:srgbClr val="FF0000"/>
                </a:solidFill>
              </a:rPr>
              <a:t> Al-Qur'an </a:t>
            </a:r>
            <a:r>
              <a:rPr lang="en-US" sz="2400" dirty="0" err="1">
                <a:solidFill>
                  <a:srgbClr val="FF0000"/>
                </a:solidFill>
              </a:rPr>
              <a:t>dengan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tajwid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antara</a:t>
            </a:r>
            <a:r>
              <a:rPr lang="en-US" sz="2400" dirty="0">
                <a:solidFill>
                  <a:srgbClr val="FF0000"/>
                </a:solidFill>
              </a:rPr>
              <a:t> lain:</a:t>
            </a:r>
          </a:p>
          <a:p>
            <a:pPr lvl="0" algn="just"/>
            <a:r>
              <a:rPr lang="en-US" sz="2400" dirty="0" smtClean="0"/>
              <a:t>1. </a:t>
            </a:r>
            <a:r>
              <a:rPr lang="en-US" sz="2400" dirty="0" err="1"/>
              <a:t>D</a:t>
            </a:r>
            <a:r>
              <a:rPr lang="en-US" sz="2400" dirty="0" err="1" smtClean="0"/>
              <a:t>iambil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Al-Qur'an. Allah </a:t>
            </a:r>
            <a:r>
              <a:rPr lang="en-US" sz="2400" dirty="0" err="1"/>
              <a:t>swt</a:t>
            </a:r>
            <a:r>
              <a:rPr lang="en-US" sz="2400" dirty="0"/>
              <a:t> </a:t>
            </a:r>
            <a:r>
              <a:rPr lang="en-US" sz="2400" dirty="0" err="1"/>
              <a:t>berfirman</a:t>
            </a:r>
            <a:r>
              <a:rPr lang="en-US" sz="2400" dirty="0"/>
              <a:t> yang </a:t>
            </a:r>
            <a:r>
              <a:rPr lang="en-US" sz="2400" dirty="0" err="1"/>
              <a:t>artinya</a:t>
            </a:r>
            <a:r>
              <a:rPr lang="en-US" sz="2400" dirty="0"/>
              <a:t> “Dan </a:t>
            </a:r>
            <a:r>
              <a:rPr lang="en-US" sz="2400" dirty="0" err="1"/>
              <a:t>bacalah</a:t>
            </a:r>
            <a:r>
              <a:rPr lang="en-US" sz="2400" dirty="0"/>
              <a:t> Al-Qur’an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perlahan</a:t>
            </a:r>
            <a:r>
              <a:rPr lang="en-US" sz="2400" dirty="0"/>
              <a:t>/</a:t>
            </a:r>
            <a:r>
              <a:rPr lang="en-US" sz="2400" dirty="0" err="1"/>
              <a:t>tartil</a:t>
            </a:r>
            <a:r>
              <a:rPr lang="en-US" sz="2400" dirty="0"/>
              <a:t> (</a:t>
            </a:r>
            <a:r>
              <a:rPr lang="en-US" sz="2400" dirty="0" err="1"/>
              <a:t>bertajwid</a:t>
            </a:r>
            <a:r>
              <a:rPr lang="en-US" sz="2400" dirty="0"/>
              <a:t>)” [</a:t>
            </a:r>
            <a:r>
              <a:rPr lang="en-US" sz="2400" dirty="0" err="1"/>
              <a:t>QS:Al-Muzzammil</a:t>
            </a:r>
            <a:r>
              <a:rPr lang="en-US" sz="2400" dirty="0"/>
              <a:t> (73): 4]. </a:t>
            </a:r>
            <a:r>
              <a:rPr lang="en-US" sz="2400" dirty="0" err="1"/>
              <a:t>Ayat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Allah SWT </a:t>
            </a:r>
            <a:r>
              <a:rPr lang="en-US" sz="2400" dirty="0" err="1"/>
              <a:t>memerintahkan</a:t>
            </a:r>
            <a:r>
              <a:rPr lang="en-US" sz="2400" dirty="0"/>
              <a:t> </a:t>
            </a:r>
            <a:r>
              <a:rPr lang="en-US" sz="2400" dirty="0" err="1"/>
              <a:t>Nabi</a:t>
            </a:r>
            <a:r>
              <a:rPr lang="en-US" sz="2400" dirty="0"/>
              <a:t> Muhammad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Al-Qur'an yang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kepadanya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 </a:t>
            </a:r>
            <a:r>
              <a:rPr lang="en-US" sz="2400" u="sng" dirty="0" err="1">
                <a:hlinkClick r:id="rId2" tooltip="Tartil"/>
              </a:rPr>
              <a:t>tartil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memperindah</a:t>
            </a:r>
            <a:r>
              <a:rPr lang="en-US" sz="2400" dirty="0"/>
              <a:t> </a:t>
            </a:r>
            <a:r>
              <a:rPr lang="en-US" sz="2400" dirty="0" err="1"/>
              <a:t>pengucapan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huruf-hurufnya</a:t>
            </a:r>
            <a:r>
              <a:rPr lang="en-US" sz="2400" dirty="0"/>
              <a:t> (</a:t>
            </a:r>
            <a:r>
              <a:rPr lang="en-US" sz="2400" dirty="0" err="1"/>
              <a:t>bertajwid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736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766482"/>
            <a:ext cx="7637929" cy="40650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 2. </a:t>
            </a:r>
            <a:r>
              <a:rPr lang="en-US" sz="9600" dirty="0" err="1" smtClean="0">
                <a:solidFill>
                  <a:srgbClr val="FF0000"/>
                </a:solidFill>
              </a:rPr>
              <a:t>Dalil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as </a:t>
            </a:r>
            <a:r>
              <a:rPr lang="en-US" sz="9600" dirty="0" err="1">
                <a:solidFill>
                  <a:srgbClr val="FF0000"/>
                </a:solidFill>
              </a:rPr>
              <a:t>sunah</a:t>
            </a:r>
            <a:r>
              <a:rPr lang="en-US" sz="9600" dirty="0">
                <a:solidFill>
                  <a:srgbClr val="FF0000"/>
                </a:solidFill>
              </a:rPr>
              <a:t> (</a:t>
            </a:r>
            <a:r>
              <a:rPr lang="en-US" sz="9600" dirty="0" err="1">
                <a:solidFill>
                  <a:srgbClr val="FF0000"/>
                </a:solidFill>
              </a:rPr>
              <a:t>hadis</a:t>
            </a:r>
            <a:r>
              <a:rPr lang="en-US" sz="9600" dirty="0">
                <a:solidFill>
                  <a:srgbClr val="FF0000"/>
                </a:solidFill>
              </a:rPr>
              <a:t>). </a:t>
            </a:r>
            <a:r>
              <a:rPr lang="en-US" sz="9600" dirty="0" err="1"/>
              <a:t>Dalam</a:t>
            </a:r>
            <a:r>
              <a:rPr lang="en-US" sz="9600" dirty="0"/>
              <a:t> </a:t>
            </a:r>
            <a:r>
              <a:rPr lang="en-US" sz="9600" dirty="0" err="1"/>
              <a:t>hadis</a:t>
            </a:r>
            <a:r>
              <a:rPr lang="en-US" sz="9600" dirty="0"/>
              <a:t> yang </a:t>
            </a:r>
            <a:r>
              <a:rPr lang="en-US" sz="9600" dirty="0" err="1"/>
              <a:t>diriwayatkan</a:t>
            </a:r>
            <a:r>
              <a:rPr lang="en-US" sz="9600" dirty="0"/>
              <a:t> </a:t>
            </a:r>
            <a:r>
              <a:rPr lang="en-US" sz="9600" dirty="0" err="1"/>
              <a:t>dari</a:t>
            </a:r>
            <a:r>
              <a:rPr lang="en-US" sz="9600" dirty="0"/>
              <a:t> </a:t>
            </a:r>
            <a:r>
              <a:rPr lang="en-US" sz="9600" u="sng" dirty="0" err="1">
                <a:hlinkClick r:id="rId2" tooltip="Ummu Salamah"/>
              </a:rPr>
              <a:t>Ummu</a:t>
            </a:r>
            <a:r>
              <a:rPr lang="en-US" sz="9600" u="sng" dirty="0">
                <a:hlinkClick r:id="rId2" tooltip="Ummu Salamah"/>
              </a:rPr>
              <a:t> </a:t>
            </a:r>
            <a:r>
              <a:rPr lang="en-US" sz="9600" u="sng" dirty="0" err="1">
                <a:hlinkClick r:id="rId2" tooltip="Ummu Salamah"/>
              </a:rPr>
              <a:t>Salamah</a:t>
            </a:r>
            <a:r>
              <a:rPr lang="en-US" sz="9600" dirty="0"/>
              <a:t> </a:t>
            </a:r>
            <a:r>
              <a:rPr lang="en-US" sz="9600" dirty="0" err="1"/>
              <a:t>r.a.</a:t>
            </a:r>
            <a:r>
              <a:rPr lang="en-US" sz="9600" dirty="0"/>
              <a:t> (</a:t>
            </a:r>
            <a:r>
              <a:rPr lang="en-US" sz="9600" dirty="0" err="1"/>
              <a:t>istri</a:t>
            </a:r>
            <a:r>
              <a:rPr lang="en-US" sz="9600" dirty="0"/>
              <a:t> </a:t>
            </a:r>
            <a:r>
              <a:rPr lang="en-US" sz="9600" dirty="0" err="1"/>
              <a:t>Nabi</a:t>
            </a:r>
            <a:r>
              <a:rPr lang="en-US" sz="9600" dirty="0"/>
              <a:t> S.A.W.), </a:t>
            </a:r>
            <a:r>
              <a:rPr lang="en-US" sz="9600" dirty="0" err="1"/>
              <a:t>ketika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</a:t>
            </a:r>
            <a:r>
              <a:rPr lang="en-US" sz="9600" dirty="0" err="1"/>
              <a:t>ditanya</a:t>
            </a:r>
            <a:r>
              <a:rPr lang="en-US" sz="9600" dirty="0"/>
              <a:t> </a:t>
            </a:r>
            <a:r>
              <a:rPr lang="en-US" sz="9600" dirty="0" err="1"/>
              <a:t>tentang</a:t>
            </a:r>
            <a:r>
              <a:rPr lang="en-US" sz="9600" dirty="0"/>
              <a:t> </a:t>
            </a:r>
            <a:r>
              <a:rPr lang="en-US" sz="9600" dirty="0" err="1" smtClean="0"/>
              <a:t>bagaimana</a:t>
            </a:r>
            <a:r>
              <a:rPr lang="en-US" sz="9600" dirty="0" smtClean="0"/>
              <a:t> </a:t>
            </a:r>
            <a:r>
              <a:rPr lang="en-US" sz="9600" dirty="0" err="1"/>
              <a:t>bacaan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salat</a:t>
            </a:r>
            <a:r>
              <a:rPr lang="en-US" sz="9600" dirty="0"/>
              <a:t> </a:t>
            </a:r>
            <a:r>
              <a:rPr lang="en-US" sz="9600" dirty="0" err="1"/>
              <a:t>Rasulullah</a:t>
            </a:r>
            <a:r>
              <a:rPr lang="en-US" sz="9600" dirty="0"/>
              <a:t> </a:t>
            </a:r>
            <a:r>
              <a:rPr lang="en-US" sz="9600" dirty="0" smtClean="0"/>
              <a:t>S AW.</a:t>
            </a:r>
            <a:endParaRPr lang="en-US" sz="9600" dirty="0"/>
          </a:p>
          <a:p>
            <a:pPr marL="0" lvl="0" indent="0" algn="just">
              <a:buNone/>
            </a:pPr>
            <a:r>
              <a:rPr lang="en-US" sz="9600" dirty="0" smtClean="0"/>
              <a:t> </a:t>
            </a:r>
            <a:r>
              <a:rPr lang="en-US" sz="9600" dirty="0" err="1"/>
              <a:t>maka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</a:t>
            </a:r>
            <a:r>
              <a:rPr lang="en-US" sz="9600" dirty="0" err="1"/>
              <a:t>menjawab</a:t>
            </a:r>
            <a:r>
              <a:rPr lang="en-US" sz="9600" dirty="0"/>
              <a:t>: “</a:t>
            </a:r>
            <a:r>
              <a:rPr lang="en-US" sz="9600" dirty="0" err="1"/>
              <a:t>Ketahuilah</a:t>
            </a:r>
            <a:r>
              <a:rPr lang="en-US" sz="9600" dirty="0"/>
              <a:t> </a:t>
            </a:r>
            <a:r>
              <a:rPr lang="en-US" sz="9600" dirty="0" err="1"/>
              <a:t>bahwa</a:t>
            </a:r>
            <a:r>
              <a:rPr lang="en-US" sz="9600" dirty="0"/>
              <a:t> </a:t>
            </a:r>
            <a:r>
              <a:rPr lang="en-US" sz="9600" dirty="0" err="1"/>
              <a:t>Baginda</a:t>
            </a:r>
            <a:r>
              <a:rPr lang="en-US" sz="9600" dirty="0"/>
              <a:t> S.A.W. </a:t>
            </a:r>
            <a:r>
              <a:rPr lang="en-US" sz="9600" dirty="0" err="1"/>
              <a:t>salat</a:t>
            </a:r>
            <a:r>
              <a:rPr lang="en-US" sz="9600" dirty="0"/>
              <a:t> </a:t>
            </a:r>
            <a:r>
              <a:rPr lang="en-US" sz="9600" dirty="0" err="1"/>
              <a:t>kemudian</a:t>
            </a:r>
            <a:r>
              <a:rPr lang="en-US" sz="9600" dirty="0"/>
              <a:t> </a:t>
            </a:r>
            <a:r>
              <a:rPr lang="en-US" sz="9600" dirty="0" err="1"/>
              <a:t>tidur</a:t>
            </a:r>
            <a:r>
              <a:rPr lang="en-US" sz="9600" dirty="0"/>
              <a:t> yang </a:t>
            </a:r>
            <a:r>
              <a:rPr lang="en-US" sz="9600" dirty="0" err="1"/>
              <a:t>lamanya</a:t>
            </a:r>
            <a:r>
              <a:rPr lang="en-US" sz="9600" dirty="0"/>
              <a:t> </a:t>
            </a:r>
            <a:r>
              <a:rPr lang="en-US" sz="9600" dirty="0" err="1"/>
              <a:t>sama</a:t>
            </a:r>
            <a:r>
              <a:rPr lang="en-US" sz="9600" dirty="0"/>
              <a:t> </a:t>
            </a:r>
            <a:r>
              <a:rPr lang="en-US" sz="9600" dirty="0" err="1"/>
              <a:t>seperti</a:t>
            </a:r>
            <a:r>
              <a:rPr lang="en-US" sz="9600" dirty="0"/>
              <a:t> </a:t>
            </a:r>
            <a:r>
              <a:rPr lang="en-US" sz="9600" dirty="0" err="1"/>
              <a:t>ketika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</a:t>
            </a:r>
            <a:r>
              <a:rPr lang="en-US" sz="9600" dirty="0" err="1"/>
              <a:t>salat</a:t>
            </a:r>
            <a:r>
              <a:rPr lang="en-US" sz="9600" dirty="0"/>
              <a:t> </a:t>
            </a:r>
            <a:r>
              <a:rPr lang="en-US" sz="9600" dirty="0" err="1"/>
              <a:t>tadi</a:t>
            </a:r>
            <a:r>
              <a:rPr lang="en-US" sz="9600" dirty="0"/>
              <a:t>, </a:t>
            </a:r>
            <a:r>
              <a:rPr lang="en-US" sz="9600" dirty="0" err="1"/>
              <a:t>kemudian</a:t>
            </a:r>
            <a:r>
              <a:rPr lang="en-US" sz="9600" dirty="0"/>
              <a:t> </a:t>
            </a:r>
            <a:r>
              <a:rPr lang="en-US" sz="9600" dirty="0" err="1"/>
              <a:t>Baginda</a:t>
            </a:r>
            <a:r>
              <a:rPr lang="en-US" sz="9600" dirty="0"/>
              <a:t> </a:t>
            </a:r>
            <a:r>
              <a:rPr lang="en-US" sz="9600" dirty="0" err="1"/>
              <a:t>kembali</a:t>
            </a:r>
            <a:r>
              <a:rPr lang="en-US" sz="9600" dirty="0"/>
              <a:t> </a:t>
            </a:r>
            <a:r>
              <a:rPr lang="en-US" sz="9600" dirty="0" err="1"/>
              <a:t>salat</a:t>
            </a:r>
            <a:r>
              <a:rPr lang="en-US" sz="9600" dirty="0"/>
              <a:t> yang </a:t>
            </a:r>
            <a:r>
              <a:rPr lang="en-US" sz="9600" dirty="0" err="1"/>
              <a:t>lamanya</a:t>
            </a:r>
            <a:r>
              <a:rPr lang="en-US" sz="9600" dirty="0"/>
              <a:t> </a:t>
            </a:r>
            <a:r>
              <a:rPr lang="en-US" sz="9600" dirty="0" err="1"/>
              <a:t>sama</a:t>
            </a:r>
            <a:r>
              <a:rPr lang="en-US" sz="9600" dirty="0"/>
              <a:t> </a:t>
            </a:r>
            <a:r>
              <a:rPr lang="en-US" sz="9600" dirty="0" err="1"/>
              <a:t>seperti</a:t>
            </a:r>
            <a:r>
              <a:rPr lang="en-US" sz="9600" dirty="0"/>
              <a:t> </a:t>
            </a:r>
            <a:r>
              <a:rPr lang="en-US" sz="9600" dirty="0" err="1"/>
              <a:t>ketika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</a:t>
            </a:r>
            <a:r>
              <a:rPr lang="en-US" sz="9600" dirty="0" err="1"/>
              <a:t>tidur</a:t>
            </a:r>
            <a:r>
              <a:rPr lang="en-US" sz="9600" dirty="0"/>
              <a:t> </a:t>
            </a:r>
            <a:r>
              <a:rPr lang="en-US" sz="9600" dirty="0" err="1"/>
              <a:t>tadi</a:t>
            </a:r>
            <a:r>
              <a:rPr lang="en-US" sz="9600" dirty="0"/>
              <a:t>, </a:t>
            </a:r>
            <a:r>
              <a:rPr lang="en-US" sz="9600" dirty="0" err="1"/>
              <a:t>kemudian</a:t>
            </a:r>
            <a:r>
              <a:rPr lang="en-US" sz="9600" dirty="0"/>
              <a:t> </a:t>
            </a:r>
            <a:r>
              <a:rPr lang="en-US" sz="9600" dirty="0" err="1"/>
              <a:t>tidur</a:t>
            </a:r>
            <a:r>
              <a:rPr lang="en-US" sz="9600" dirty="0"/>
              <a:t> </a:t>
            </a:r>
            <a:r>
              <a:rPr lang="en-US" sz="9600" dirty="0" err="1"/>
              <a:t>lagi</a:t>
            </a:r>
            <a:r>
              <a:rPr lang="en-US" sz="9600" dirty="0"/>
              <a:t> yang </a:t>
            </a:r>
            <a:r>
              <a:rPr lang="en-US" sz="9600" dirty="0" err="1"/>
              <a:t>lamanya</a:t>
            </a:r>
            <a:r>
              <a:rPr lang="en-US" sz="9600" dirty="0"/>
              <a:t> </a:t>
            </a:r>
            <a:r>
              <a:rPr lang="en-US" sz="9600" dirty="0" err="1"/>
              <a:t>sama</a:t>
            </a:r>
            <a:r>
              <a:rPr lang="en-US" sz="9600" dirty="0"/>
              <a:t> </a:t>
            </a:r>
            <a:r>
              <a:rPr lang="en-US" sz="9600" dirty="0" err="1"/>
              <a:t>seperti</a:t>
            </a:r>
            <a:r>
              <a:rPr lang="en-US" sz="9600" dirty="0"/>
              <a:t> </a:t>
            </a:r>
            <a:r>
              <a:rPr lang="en-US" sz="9600" dirty="0" err="1"/>
              <a:t>ketika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</a:t>
            </a:r>
            <a:r>
              <a:rPr lang="en-US" sz="9600" dirty="0" err="1"/>
              <a:t>salat</a:t>
            </a:r>
            <a:r>
              <a:rPr lang="en-US" sz="9600" dirty="0"/>
              <a:t> </a:t>
            </a:r>
            <a:r>
              <a:rPr lang="en-US" sz="9600" dirty="0" err="1"/>
              <a:t>tadi</a:t>
            </a:r>
            <a:r>
              <a:rPr lang="en-US" sz="9600" dirty="0"/>
              <a:t> </a:t>
            </a:r>
            <a:r>
              <a:rPr lang="en-US" sz="9600" dirty="0" err="1"/>
              <a:t>hingga</a:t>
            </a:r>
            <a:r>
              <a:rPr lang="en-US" sz="9600" dirty="0"/>
              <a:t> </a:t>
            </a:r>
            <a:r>
              <a:rPr lang="en-US" sz="9600" dirty="0" err="1"/>
              <a:t>menjelang</a:t>
            </a:r>
            <a:r>
              <a:rPr lang="en-US" sz="9600" dirty="0"/>
              <a:t> </a:t>
            </a:r>
            <a:r>
              <a:rPr lang="en-US" sz="9600" dirty="0" err="1"/>
              <a:t>shubuh</a:t>
            </a:r>
            <a:r>
              <a:rPr lang="en-US" sz="9600" dirty="0"/>
              <a:t>. </a:t>
            </a:r>
            <a:r>
              <a:rPr lang="en-US" sz="9600" dirty="0" err="1"/>
              <a:t>Kemudian</a:t>
            </a:r>
            <a:r>
              <a:rPr lang="en-US" sz="9600" dirty="0"/>
              <a:t> </a:t>
            </a:r>
            <a:r>
              <a:rPr lang="en-US" sz="9600" dirty="0" err="1"/>
              <a:t>dia</a:t>
            </a:r>
            <a:r>
              <a:rPr lang="en-US" sz="9600" dirty="0"/>
              <a:t> (</a:t>
            </a:r>
            <a:r>
              <a:rPr lang="en-US" sz="9600" dirty="0" err="1"/>
              <a:t>Ummu</a:t>
            </a:r>
            <a:r>
              <a:rPr lang="en-US" sz="9600" dirty="0"/>
              <a:t> </a:t>
            </a:r>
            <a:r>
              <a:rPr lang="en-US" sz="9600" dirty="0" err="1"/>
              <a:t>Salamah</a:t>
            </a:r>
            <a:r>
              <a:rPr lang="en-US" sz="9600" dirty="0"/>
              <a:t>) </a:t>
            </a:r>
            <a:r>
              <a:rPr lang="en-US" sz="9600" dirty="0" err="1"/>
              <a:t>mencontohkan</a:t>
            </a:r>
            <a:r>
              <a:rPr lang="en-US" sz="9600" dirty="0"/>
              <a:t> </a:t>
            </a:r>
            <a:r>
              <a:rPr lang="en-US" sz="9600" dirty="0" err="1"/>
              <a:t>cara</a:t>
            </a:r>
            <a:r>
              <a:rPr lang="en-US" sz="9600" dirty="0"/>
              <a:t> </a:t>
            </a:r>
            <a:r>
              <a:rPr lang="en-US" sz="9600" dirty="0" err="1"/>
              <a:t>bacaan</a:t>
            </a:r>
            <a:r>
              <a:rPr lang="en-US" sz="9600" dirty="0"/>
              <a:t> </a:t>
            </a:r>
            <a:r>
              <a:rPr lang="en-US" sz="9600" dirty="0" err="1"/>
              <a:t>Rasulullah</a:t>
            </a:r>
            <a:r>
              <a:rPr lang="en-US" sz="9600" dirty="0"/>
              <a:t> S.A.W.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menunjukkan</a:t>
            </a:r>
            <a:r>
              <a:rPr lang="en-US" sz="9600" dirty="0"/>
              <a:t> (</a:t>
            </a:r>
            <a:r>
              <a:rPr lang="en-US" sz="9600" dirty="0" err="1"/>
              <a:t>satu</a:t>
            </a:r>
            <a:r>
              <a:rPr lang="en-US" sz="9600" dirty="0"/>
              <a:t>) </a:t>
            </a:r>
            <a:r>
              <a:rPr lang="en-US" sz="9600" dirty="0" err="1"/>
              <a:t>bacaan</a:t>
            </a:r>
            <a:r>
              <a:rPr lang="en-US" sz="9600" dirty="0"/>
              <a:t> yang </a:t>
            </a:r>
            <a:r>
              <a:rPr lang="en-US" sz="9600" dirty="0" err="1"/>
              <a:t>menjelaskan</a:t>
            </a:r>
            <a:r>
              <a:rPr lang="en-US" sz="9600" dirty="0"/>
              <a:t> (</a:t>
            </a:r>
            <a:r>
              <a:rPr lang="en-US" sz="9600" dirty="0" err="1"/>
              <a:t>ucapan</a:t>
            </a:r>
            <a:r>
              <a:rPr lang="en-US" sz="9600" dirty="0"/>
              <a:t>) </a:t>
            </a:r>
            <a:r>
              <a:rPr lang="en-US" sz="9600" dirty="0" err="1"/>
              <a:t>huruf-hurufnya</a:t>
            </a:r>
            <a:r>
              <a:rPr lang="en-US" sz="9600" dirty="0"/>
              <a:t> </a:t>
            </a:r>
            <a:r>
              <a:rPr lang="en-US" sz="9600" dirty="0" err="1"/>
              <a:t>satu</a:t>
            </a:r>
            <a:r>
              <a:rPr lang="en-US" sz="9600" dirty="0"/>
              <a:t> </a:t>
            </a:r>
            <a:r>
              <a:rPr lang="en-US" sz="9600" dirty="0" err="1"/>
              <a:t>persatu</a:t>
            </a:r>
            <a:r>
              <a:rPr lang="en-US" sz="9600" dirty="0"/>
              <a:t>.” (Hadis 2847 </a:t>
            </a:r>
            <a:r>
              <a:rPr lang="en-US" sz="9600" dirty="0" err="1"/>
              <a:t>Jamik</a:t>
            </a:r>
            <a:r>
              <a:rPr lang="en-US" sz="9600" dirty="0"/>
              <a:t> At-</a:t>
            </a:r>
            <a:r>
              <a:rPr lang="en-US" sz="9600" dirty="0" err="1"/>
              <a:t>Tirmizi</a:t>
            </a:r>
            <a:r>
              <a:rPr lang="en-US" sz="9600" dirty="0"/>
              <a:t>).</a:t>
            </a:r>
          </a:p>
          <a:p>
            <a:pPr marL="0" lvl="0" indent="0" algn="just">
              <a:buNone/>
            </a:pPr>
            <a:r>
              <a:rPr lang="en-US" sz="9600" dirty="0" smtClean="0">
                <a:solidFill>
                  <a:srgbClr val="FF0000"/>
                </a:solidFill>
              </a:rPr>
              <a:t>3. </a:t>
            </a:r>
            <a:r>
              <a:rPr lang="en-US" sz="9600" dirty="0" err="1">
                <a:solidFill>
                  <a:srgbClr val="FF0000"/>
                </a:solidFill>
              </a:rPr>
              <a:t>D</a:t>
            </a:r>
            <a:r>
              <a:rPr lang="en-US" sz="9600" dirty="0" err="1" smtClean="0">
                <a:solidFill>
                  <a:srgbClr val="FF0000"/>
                </a:solidFill>
              </a:rPr>
              <a:t>alil</a:t>
            </a:r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ijma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 err="1">
                <a:solidFill>
                  <a:srgbClr val="FF0000"/>
                </a:solidFill>
              </a:rPr>
              <a:t>ulama</a:t>
            </a:r>
            <a:r>
              <a:rPr lang="en-US" sz="9600" dirty="0">
                <a:solidFill>
                  <a:srgbClr val="FF0000"/>
                </a:solidFill>
              </a:rPr>
              <a:t>. </a:t>
            </a:r>
            <a:r>
              <a:rPr lang="en-US" sz="9600" dirty="0" err="1"/>
              <a:t>Telah</a:t>
            </a:r>
            <a:r>
              <a:rPr lang="en-US" sz="9600" dirty="0"/>
              <a:t> </a:t>
            </a:r>
            <a:r>
              <a:rPr lang="en-US" sz="9600" dirty="0" err="1"/>
              <a:t>sepakat</a:t>
            </a:r>
            <a:r>
              <a:rPr lang="en-US" sz="9600" dirty="0"/>
              <a:t> para </a:t>
            </a:r>
            <a:r>
              <a:rPr lang="en-US" sz="9600" dirty="0" err="1"/>
              <a:t>ulama</a:t>
            </a:r>
            <a:r>
              <a:rPr lang="en-US" sz="9600" dirty="0"/>
              <a:t> </a:t>
            </a:r>
            <a:r>
              <a:rPr lang="en-US" sz="9600" dirty="0" err="1"/>
              <a:t>dari</a:t>
            </a:r>
            <a:r>
              <a:rPr lang="en-US" sz="9600" dirty="0"/>
              <a:t> zaman </a:t>
            </a:r>
            <a:r>
              <a:rPr lang="en-US" sz="9600" dirty="0" err="1"/>
              <a:t>Rasulullah</a:t>
            </a:r>
            <a:r>
              <a:rPr lang="en-US" sz="9600" dirty="0"/>
              <a:t> </a:t>
            </a:r>
            <a:r>
              <a:rPr lang="en-US" sz="9600" dirty="0" err="1"/>
              <a:t>sampai</a:t>
            </a:r>
            <a:r>
              <a:rPr lang="en-US" sz="9600" dirty="0"/>
              <a:t> zaman </a:t>
            </a:r>
            <a:r>
              <a:rPr lang="en-US" sz="9600" dirty="0" err="1"/>
              <a:t>sekarang</a:t>
            </a:r>
            <a:r>
              <a:rPr lang="en-US" sz="9600" dirty="0"/>
              <a:t>, </a:t>
            </a:r>
            <a:r>
              <a:rPr lang="en-US" sz="9600" dirty="0" err="1"/>
              <a:t>bahwa</a:t>
            </a:r>
            <a:r>
              <a:rPr lang="en-US" sz="9600" dirty="0"/>
              <a:t> </a:t>
            </a:r>
            <a:r>
              <a:rPr lang="en-US" sz="9600" dirty="0" err="1"/>
              <a:t>membaca</a:t>
            </a:r>
            <a:r>
              <a:rPr lang="en-US" sz="9600" dirty="0"/>
              <a:t> Al-Qur'an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bertajwid</a:t>
            </a:r>
            <a:r>
              <a:rPr lang="en-US" sz="9600" dirty="0"/>
              <a:t> </a:t>
            </a:r>
            <a:r>
              <a:rPr lang="en-US" sz="9600" dirty="0" err="1"/>
              <a:t>adalah</a:t>
            </a:r>
            <a:r>
              <a:rPr lang="en-US" sz="9600" dirty="0"/>
              <a:t> </a:t>
            </a:r>
            <a:r>
              <a:rPr lang="en-US" sz="9600" dirty="0" err="1"/>
              <a:t>sesuatu</a:t>
            </a:r>
            <a:r>
              <a:rPr lang="en-US" sz="9600" dirty="0"/>
              <a:t> yang </a:t>
            </a:r>
            <a:r>
              <a:rPr lang="en-US" sz="9600" dirty="0" err="1"/>
              <a:t>fardu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wajib</a:t>
            </a:r>
            <a:r>
              <a:rPr lang="en-US" sz="9600" dirty="0"/>
              <a:t>.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33529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18" y="726141"/>
            <a:ext cx="7957585" cy="4026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err="1"/>
              <a:t>H</a:t>
            </a:r>
            <a:r>
              <a:rPr lang="en-US" sz="2000" dirty="0" err="1" smtClean="0"/>
              <a:t>ukum</a:t>
            </a:r>
            <a:r>
              <a:rPr lang="en-US" sz="2000" dirty="0" smtClean="0"/>
              <a:t> </a:t>
            </a:r>
            <a:r>
              <a:rPr lang="en-US" sz="2000" dirty="0" err="1"/>
              <a:t>bacaan</a:t>
            </a:r>
            <a:r>
              <a:rPr lang="en-US" sz="2000" dirty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/>
              <a:t>mati</a:t>
            </a:r>
            <a:r>
              <a:rPr lang="en-US" sz="2000" dirty="0"/>
              <a:t> </a:t>
            </a:r>
            <a:r>
              <a:rPr lang="en-US" sz="2000" dirty="0" err="1"/>
              <a:t>bertemu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salah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ba</a:t>
            </a:r>
            <a:r>
              <a:rPr lang="en-US" sz="2000" dirty="0" smtClean="0"/>
              <a:t> ,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: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Ikhfa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Syafawi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000" dirty="0" err="1" smtClean="0"/>
              <a:t>Ikhfa</a:t>
            </a:r>
            <a:r>
              <a:rPr lang="en-US" sz="2000" dirty="0" smtClean="0"/>
              <a:t> </a:t>
            </a:r>
            <a:r>
              <a:rPr lang="en-US" sz="2000" dirty="0" err="1" smtClean="0"/>
              <a:t>syafawi</a:t>
            </a:r>
            <a:r>
              <a:rPr lang="en-US" sz="2000" dirty="0" smtClean="0"/>
              <a:t> </a:t>
            </a:r>
            <a:r>
              <a:rPr lang="en-US" sz="2000" dirty="0" err="1" smtClean="0"/>
              <a:t>dibaca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samar-samar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bibir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didengungkan</a:t>
            </a:r>
            <a:r>
              <a:rPr lang="en-US" sz="2000" dirty="0" smtClean="0"/>
              <a:t>. </a:t>
            </a:r>
            <a:r>
              <a:rPr lang="en-US" sz="2000" dirty="0" err="1" smtClean="0"/>
              <a:t>Ikhfa</a:t>
            </a:r>
            <a:r>
              <a:rPr lang="en-US" sz="2000" dirty="0" smtClean="0"/>
              <a:t> </a:t>
            </a:r>
            <a:r>
              <a:rPr lang="en-US" sz="2000" dirty="0" err="1" smtClean="0"/>
              <a:t>syafawi</a:t>
            </a:r>
            <a:r>
              <a:rPr lang="en-US" sz="2000" dirty="0" smtClean="0"/>
              <a:t>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ikhfa</a:t>
            </a:r>
            <a:r>
              <a:rPr lang="en-US" sz="2000" dirty="0" smtClean="0"/>
              <a:t> </a:t>
            </a:r>
            <a:r>
              <a:rPr lang="en-US" sz="2000" dirty="0" err="1" smtClean="0"/>
              <a:t>haqiqi</a:t>
            </a:r>
            <a:r>
              <a:rPr lang="en-US" sz="2000" dirty="0" smtClean="0"/>
              <a:t>. </a:t>
            </a:r>
            <a:r>
              <a:rPr lang="en-US" sz="2000" dirty="0" err="1" smtClean="0"/>
              <a:t>Perbedaannya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ikhfa</a:t>
            </a:r>
            <a:r>
              <a:rPr lang="en-US" sz="2000" dirty="0" smtClean="0"/>
              <a:t> </a:t>
            </a:r>
            <a:r>
              <a:rPr lang="en-US" sz="2000" dirty="0" err="1" smtClean="0"/>
              <a:t>syafawi</a:t>
            </a:r>
            <a:r>
              <a:rPr lang="en-US" sz="2000" dirty="0" smtClean="0"/>
              <a:t> </a:t>
            </a:r>
            <a:r>
              <a:rPr lang="en-US" sz="2000" dirty="0" err="1" smtClean="0"/>
              <a:t>bukan</a:t>
            </a:r>
            <a:r>
              <a:rPr lang="en-US" sz="2000" dirty="0" smtClean="0"/>
              <a:t> nun </a:t>
            </a:r>
            <a:r>
              <a:rPr lang="en-US" sz="2000" dirty="0" err="1" smtClean="0"/>
              <a:t>mati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ikhfa</a:t>
            </a:r>
            <a:r>
              <a:rPr lang="en-US" sz="2000" dirty="0" smtClean="0"/>
              <a:t> </a:t>
            </a:r>
            <a:r>
              <a:rPr lang="en-US" sz="2000" dirty="0" err="1" smtClean="0"/>
              <a:t>melainkan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mati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ba</a:t>
            </a:r>
            <a:r>
              <a:rPr lang="en-US" sz="2000" dirty="0" smtClean="0"/>
              <a:t>'.</a:t>
            </a:r>
            <a:r>
              <a:rPr lang="en-US" sz="2000" dirty="0" err="1" smtClean="0"/>
              <a:t>Contoh</a:t>
            </a:r>
            <a:r>
              <a:rPr lang="en-US" sz="2000" dirty="0" smtClean="0"/>
              <a:t> : </a:t>
            </a:r>
            <a:r>
              <a:rPr lang="en-US" sz="2000" dirty="0" err="1" smtClean="0"/>
              <a:t>Fahkumm</a:t>
            </a:r>
            <a:r>
              <a:rPr lang="en-US" sz="2000" dirty="0" smtClean="0"/>
              <a:t>- </a:t>
            </a:r>
            <a:r>
              <a:rPr lang="en-US" sz="2000" dirty="0" err="1" smtClean="0"/>
              <a:t>bainakhum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Idgham</a:t>
            </a:r>
            <a:r>
              <a:rPr lang="en-US" sz="2000" b="1" dirty="0" smtClean="0">
                <a:solidFill>
                  <a:srgbClr val="FF0000"/>
                </a:solidFill>
              </a:rPr>
              <a:t> Mimi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000" dirty="0" err="1" smtClean="0"/>
              <a:t>Idgham</a:t>
            </a:r>
            <a:r>
              <a:rPr lang="en-US" sz="2000" dirty="0" smtClean="0"/>
              <a:t> </a:t>
            </a:r>
            <a:r>
              <a:rPr lang="en-US" sz="2000" dirty="0" err="1" smtClean="0"/>
              <a:t>mimi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idgham</a:t>
            </a:r>
            <a:r>
              <a:rPr lang="en-US" sz="2000" dirty="0" smtClean="0"/>
              <a:t> </a:t>
            </a:r>
            <a:r>
              <a:rPr lang="en-US" sz="2000" dirty="0" err="1" smtClean="0"/>
              <a:t>mutamasilain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diingat</a:t>
            </a:r>
            <a:r>
              <a:rPr lang="en-US" sz="2000" dirty="0" smtClean="0"/>
              <a:t> </a:t>
            </a:r>
            <a:r>
              <a:rPr lang="en-US" sz="2000" dirty="0" err="1" smtClean="0"/>
              <a:t>yakni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mati</a:t>
            </a:r>
            <a:r>
              <a:rPr lang="en-US" sz="2000" dirty="0" smtClean="0"/>
              <a:t>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melafalkan</a:t>
            </a:r>
            <a:r>
              <a:rPr lang="en-US" sz="2000" dirty="0" smtClean="0"/>
              <a:t> </a:t>
            </a:r>
            <a:r>
              <a:rPr lang="en-US" sz="2000" dirty="0" err="1" smtClean="0"/>
              <a:t>bacaannya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membaca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rangkap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mendengung</a:t>
            </a:r>
            <a:r>
              <a:rPr lang="en-US" sz="2000" dirty="0" smtClean="0"/>
              <a:t>. </a:t>
            </a:r>
            <a:r>
              <a:rPr lang="en-US" sz="2000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dirty="0" err="1" smtClean="0"/>
              <a:t>Kunn</a:t>
            </a:r>
            <a:r>
              <a:rPr lang="en-US" sz="2000" dirty="0" smtClean="0"/>
              <a:t>-tum </a:t>
            </a:r>
            <a:r>
              <a:rPr lang="en-US" sz="2000" dirty="0" err="1" smtClean="0"/>
              <a:t>mu’miniin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Izhar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Syafawi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bacaan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mati</a:t>
            </a:r>
            <a:r>
              <a:rPr lang="en-US" sz="2000" dirty="0" smtClean="0"/>
              <a:t> </a:t>
            </a:r>
            <a:r>
              <a:rPr lang="en-US" sz="2000" dirty="0" err="1" smtClean="0"/>
              <a:t>bertemu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hijaiyyah</a:t>
            </a:r>
            <a:r>
              <a:rPr lang="en-US" sz="2000" dirty="0" smtClean="0"/>
              <a:t> </a:t>
            </a:r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mim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ba</a:t>
            </a:r>
            <a:r>
              <a:rPr lang="en-US" sz="2000" dirty="0" smtClean="0"/>
              <a:t>'. </a:t>
            </a:r>
            <a:r>
              <a:rPr lang="en-US" sz="2000" dirty="0" err="1" smtClean="0"/>
              <a:t>Izhar</a:t>
            </a:r>
            <a:r>
              <a:rPr lang="en-US" sz="2000" dirty="0" smtClean="0"/>
              <a:t> </a:t>
            </a:r>
            <a:r>
              <a:rPr lang="en-US" sz="2000" dirty="0" err="1" smtClean="0"/>
              <a:t>Syafawi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dilafalkan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jelas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bibir</a:t>
            </a:r>
            <a:r>
              <a:rPr lang="en-US" sz="2000" dirty="0" smtClean="0"/>
              <a:t> </a:t>
            </a:r>
            <a:r>
              <a:rPr lang="en-US" sz="2000" dirty="0" err="1" smtClean="0"/>
              <a:t>sambil</a:t>
            </a:r>
            <a:r>
              <a:rPr lang="en-US" sz="2000" dirty="0" smtClean="0"/>
              <a:t> </a:t>
            </a:r>
            <a:r>
              <a:rPr lang="en-US" sz="2000" dirty="0" err="1" smtClean="0"/>
              <a:t>menutup</a:t>
            </a:r>
            <a:r>
              <a:rPr lang="en-US" sz="2000" dirty="0" smtClean="0"/>
              <a:t> </a:t>
            </a:r>
            <a:r>
              <a:rPr lang="en-US" sz="2000" dirty="0" err="1" smtClean="0"/>
              <a:t>mulut.Contoh</a:t>
            </a:r>
            <a:r>
              <a:rPr lang="en-US" sz="2000" dirty="0" smtClean="0"/>
              <a:t> :</a:t>
            </a:r>
            <a:r>
              <a:rPr lang="en-US" sz="2000" dirty="0" err="1" smtClean="0"/>
              <a:t>Minn-kum</a:t>
            </a:r>
            <a:r>
              <a:rPr lang="en-US" sz="2000" dirty="0" smtClean="0"/>
              <a:t> </a:t>
            </a:r>
            <a:r>
              <a:rPr lang="en-US" sz="2000" dirty="0" err="1" smtClean="0"/>
              <a:t>syir’atun</a:t>
            </a:r>
            <a:endParaRPr lang="en-US" sz="2000" dirty="0" smtClean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088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6700" y="255494"/>
            <a:ext cx="8423365" cy="460942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</a:rPr>
              <a:t>Hukum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bacaan</a:t>
            </a:r>
            <a:r>
              <a:rPr lang="en-US" sz="2400" dirty="0">
                <a:solidFill>
                  <a:srgbClr val="FF0000"/>
                </a:solidFill>
              </a:rPr>
              <a:t> Mad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/>
              <a:t>Mad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Ulama</a:t>
            </a:r>
            <a:r>
              <a:rPr lang="en-US" sz="2400" dirty="0"/>
              <a:t> </a:t>
            </a:r>
            <a:r>
              <a:rPr lang="en-US" sz="2400" dirty="0" err="1"/>
              <a:t>tajwid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ahli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</a:t>
            </a:r>
            <a:r>
              <a:rPr lang="en-US" sz="2400" dirty="0" err="1"/>
              <a:t>Alquran</a:t>
            </a:r>
            <a:r>
              <a:rPr lang="en-US" sz="2400" dirty="0"/>
              <a:t> </a:t>
            </a:r>
            <a:r>
              <a:rPr lang="en-US" sz="2400" dirty="0" err="1"/>
              <a:t>mengartikan</a:t>
            </a:r>
            <a:r>
              <a:rPr lang="en-US" sz="2400" dirty="0"/>
              <a:t> Mad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pemanjangan</a:t>
            </a:r>
            <a:r>
              <a:rPr lang="en-US" sz="2400" dirty="0"/>
              <a:t> </a:t>
            </a:r>
            <a:r>
              <a:rPr lang="en-US" sz="2400" dirty="0" err="1"/>
              <a:t>suara</a:t>
            </a:r>
            <a:r>
              <a:rPr lang="en-US" sz="2400" dirty="0"/>
              <a:t>. Ada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Mad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Alquran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Mad </a:t>
            </a:r>
            <a:r>
              <a:rPr lang="en-US" sz="2400" dirty="0" err="1"/>
              <a:t>Thabi'i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Mad </a:t>
            </a:r>
            <a:r>
              <a:rPr lang="en-US" sz="2400" dirty="0" err="1"/>
              <a:t>asli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Mad </a:t>
            </a:r>
            <a:r>
              <a:rPr lang="en-US" sz="2400" dirty="0" err="1"/>
              <a:t>Far'i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Mad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Alif</a:t>
            </a:r>
            <a:r>
              <a:rPr lang="en-US" sz="2400" dirty="0"/>
              <a:t>, </a:t>
            </a:r>
            <a:r>
              <a:rPr lang="en-US" sz="2400" dirty="0" err="1"/>
              <a:t>Wau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'.</a:t>
            </a:r>
          </a:p>
          <a:p>
            <a:pPr algn="just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Mad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huruf-huruf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berbaris</a:t>
            </a:r>
            <a:r>
              <a:rPr lang="en-US" sz="2400" dirty="0"/>
              <a:t> </a:t>
            </a:r>
            <a:r>
              <a:rPr lang="en-US" sz="2400" dirty="0" err="1"/>
              <a:t>mati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saktah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pendeknya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Mad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,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,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seterusnya</a:t>
            </a:r>
            <a:r>
              <a:rPr lang="en-US" sz="2400" dirty="0"/>
              <a:t>.</a:t>
            </a:r>
          </a:p>
          <a:p>
            <a:pPr algn="just"/>
            <a:r>
              <a:rPr lang="en-US" sz="2400" b="1" dirty="0">
                <a:solidFill>
                  <a:srgbClr val="FF0000"/>
                </a:solidFill>
              </a:rPr>
              <a:t>Mad </a:t>
            </a:r>
            <a:r>
              <a:rPr lang="en-US" sz="2400" b="1" dirty="0" err="1">
                <a:solidFill>
                  <a:srgbClr val="FF0000"/>
                </a:solidFill>
              </a:rPr>
              <a:t>Thabi’i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/>
              <a:t>Mad </a:t>
            </a:r>
            <a:r>
              <a:rPr lang="en-US" sz="2400" dirty="0" err="1" smtClean="0"/>
              <a:t>Thabi’i</a:t>
            </a:r>
            <a:r>
              <a:rPr lang="en-US" sz="2400" dirty="0" smtClean="0"/>
              <a:t>(mad </a:t>
            </a:r>
            <a:r>
              <a:rPr lang="en-US" sz="2400" dirty="0" err="1"/>
              <a:t>asli</a:t>
            </a:r>
            <a:r>
              <a:rPr lang="en-US" sz="2400" dirty="0"/>
              <a:t>)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macam-macam</a:t>
            </a:r>
            <a:r>
              <a:rPr lang="en-US" sz="2400" dirty="0"/>
              <a:t> mad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alif</a:t>
            </a:r>
            <a:r>
              <a:rPr lang="en-US" sz="2400" dirty="0"/>
              <a:t> yang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sesudah</a:t>
            </a:r>
            <a:r>
              <a:rPr lang="en-US" sz="2400" dirty="0"/>
              <a:t> </a:t>
            </a:r>
            <a:r>
              <a:rPr lang="en-US" sz="2400" dirty="0" err="1"/>
              <a:t>fathah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’ </a:t>
            </a:r>
            <a:r>
              <a:rPr lang="en-US" sz="2400" dirty="0" err="1"/>
              <a:t>sukun</a:t>
            </a:r>
            <a:r>
              <a:rPr lang="en-US" sz="2400" dirty="0"/>
              <a:t>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 smtClean="0"/>
              <a:t>sesudah</a:t>
            </a:r>
            <a:r>
              <a:rPr lang="en-US" sz="2400" dirty="0" smtClean="0"/>
              <a:t> </a:t>
            </a:r>
            <a:r>
              <a:rPr lang="en-US" sz="2400" dirty="0" err="1"/>
              <a:t>kasrah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wau</a:t>
            </a:r>
            <a:r>
              <a:rPr lang="en-US" sz="2400" dirty="0"/>
              <a:t> yang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sesudah</a:t>
            </a:r>
            <a:r>
              <a:rPr lang="en-US" sz="2400" dirty="0"/>
              <a:t> </a:t>
            </a:r>
            <a:r>
              <a:rPr lang="en-US" sz="2400" dirty="0" err="1"/>
              <a:t>dhammah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dihukumi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bacaan</a:t>
            </a:r>
            <a:r>
              <a:rPr lang="en-US" sz="2400" dirty="0"/>
              <a:t> mad </a:t>
            </a:r>
            <a:r>
              <a:rPr lang="en-US" sz="2400" dirty="0" err="1"/>
              <a:t>thabi’i</a:t>
            </a:r>
            <a:r>
              <a:rPr lang="en-US" sz="2400" dirty="0"/>
              <a:t>. </a:t>
            </a:r>
            <a:r>
              <a:rPr lang="en-US" sz="2400" dirty="0" err="1"/>
              <a:t>Dimana</a:t>
            </a:r>
            <a:r>
              <a:rPr lang="en-US" sz="2400" dirty="0"/>
              <a:t> Mad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Thabi’i</a:t>
            </a:r>
            <a:r>
              <a:rPr lang="en-US" sz="2400" dirty="0"/>
              <a:t> yang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082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228" y="862149"/>
            <a:ext cx="8135983" cy="4073842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Cara </a:t>
            </a:r>
            <a:r>
              <a:rPr lang="en-US" sz="2400" dirty="0" err="1"/>
              <a:t>membacanya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 smtClean="0"/>
              <a:t>dipanjang</a:t>
            </a:r>
            <a:r>
              <a:rPr lang="en-US" sz="2400" dirty="0" smtClean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harakat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alif</a:t>
            </a:r>
            <a:r>
              <a:rPr lang="en-US" sz="2400" dirty="0"/>
              <a:t>, </a:t>
            </a:r>
            <a:r>
              <a:rPr lang="en-US" sz="2400" dirty="0" err="1"/>
              <a:t>contohnya</a:t>
            </a:r>
            <a:r>
              <a:rPr lang="en-US" sz="2400" dirty="0"/>
              <a:t>:</a:t>
            </a:r>
          </a:p>
          <a:p>
            <a:pPr algn="just"/>
            <a:r>
              <a:rPr lang="en-US" sz="2400" dirty="0" err="1"/>
              <a:t>كتَا</a:t>
            </a:r>
            <a:r>
              <a:rPr lang="en-US" sz="2400" dirty="0"/>
              <a:t> </a:t>
            </a:r>
            <a:r>
              <a:rPr lang="en-US" sz="2400" dirty="0" err="1"/>
              <a:t>بٌ</a:t>
            </a:r>
            <a:r>
              <a:rPr lang="en-US" sz="2400" dirty="0"/>
              <a:t> - </a:t>
            </a:r>
            <a:r>
              <a:rPr lang="en-US" sz="2400" dirty="0" err="1"/>
              <a:t>يَقُوْلُ</a:t>
            </a:r>
            <a:r>
              <a:rPr lang="en-US" sz="2400" dirty="0"/>
              <a:t> - </a:t>
            </a:r>
            <a:r>
              <a:rPr lang="en-US" sz="2400" dirty="0" err="1"/>
              <a:t>سمِيْعٌ</a:t>
            </a:r>
            <a:r>
              <a:rPr lang="en-US" sz="2400" dirty="0" smtClean="0"/>
              <a:t>‎ [ </a:t>
            </a:r>
            <a:r>
              <a:rPr lang="en-US" sz="2400" dirty="0" err="1" smtClean="0"/>
              <a:t>Kitaaba</a:t>
            </a:r>
            <a:r>
              <a:rPr lang="en-US" sz="2400" dirty="0" smtClean="0"/>
              <a:t> ,</a:t>
            </a:r>
            <a:r>
              <a:rPr lang="en-US" sz="2400" dirty="0" err="1" smtClean="0"/>
              <a:t>yakuulu</a:t>
            </a:r>
            <a:r>
              <a:rPr lang="en-US" sz="2400" dirty="0" smtClean="0"/>
              <a:t> ]</a:t>
            </a:r>
            <a:endParaRPr lang="en-US" sz="2400" dirty="0"/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Mad </a:t>
            </a:r>
            <a:r>
              <a:rPr lang="en-US" sz="2400" b="1" dirty="0" err="1">
                <a:solidFill>
                  <a:srgbClr val="FF0000"/>
                </a:solidFill>
              </a:rPr>
              <a:t>Far'i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/>
              <a:t>Mad </a:t>
            </a:r>
            <a:r>
              <a:rPr lang="en-US" sz="2400" dirty="0" err="1"/>
              <a:t>Far'i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Mad </a:t>
            </a:r>
            <a:r>
              <a:rPr lang="en-US" sz="2400" dirty="0" err="1"/>
              <a:t>Far'i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mad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mad </a:t>
            </a:r>
            <a:r>
              <a:rPr lang="en-US" sz="2400" dirty="0" err="1"/>
              <a:t>asli</a:t>
            </a:r>
            <a:r>
              <a:rPr lang="en-US" sz="2400" dirty="0"/>
              <a:t> (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</a:t>
            </a:r>
            <a:r>
              <a:rPr lang="en-US" sz="2400" dirty="0" err="1"/>
              <a:t>asalnya</a:t>
            </a:r>
            <a:r>
              <a:rPr lang="en-US" sz="2400" dirty="0"/>
              <a:t>), yang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hamzah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sukun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Nah, Mad </a:t>
            </a:r>
            <a:r>
              <a:rPr lang="en-US" sz="2400" dirty="0" err="1"/>
              <a:t>Far'i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terbagi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, </a:t>
            </a:r>
            <a:r>
              <a:rPr lang="en-US" sz="2400" dirty="0" err="1"/>
              <a:t>diantaranya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Mad </a:t>
            </a:r>
            <a:r>
              <a:rPr lang="en-US" sz="2400" dirty="0" err="1"/>
              <a:t>Wajib</a:t>
            </a:r>
            <a:r>
              <a:rPr lang="en-US" sz="2400" dirty="0"/>
              <a:t> </a:t>
            </a:r>
            <a:r>
              <a:rPr lang="en-US" sz="2400" dirty="0" err="1"/>
              <a:t>Muttasil</a:t>
            </a:r>
            <a:r>
              <a:rPr lang="en-US" sz="2400" dirty="0"/>
              <a:t>, Mad </a:t>
            </a:r>
            <a:r>
              <a:rPr lang="en-US" sz="2400" dirty="0" err="1"/>
              <a:t>Jaiz</a:t>
            </a:r>
            <a:r>
              <a:rPr lang="en-US" sz="2400" dirty="0"/>
              <a:t> </a:t>
            </a:r>
            <a:r>
              <a:rPr lang="en-US" sz="2400" dirty="0" err="1"/>
              <a:t>Munfashil</a:t>
            </a:r>
            <a:r>
              <a:rPr lang="en-US" sz="2400" dirty="0"/>
              <a:t>, Mad </a:t>
            </a:r>
            <a:r>
              <a:rPr lang="en-US" sz="2400" dirty="0" err="1"/>
              <a:t>Lazim</a:t>
            </a:r>
            <a:r>
              <a:rPr lang="en-US" sz="2400" dirty="0"/>
              <a:t> </a:t>
            </a:r>
            <a:r>
              <a:rPr lang="en-US" sz="2400" dirty="0" err="1"/>
              <a:t>Mutsaqqal</a:t>
            </a:r>
            <a:r>
              <a:rPr lang="en-US" sz="2400" dirty="0"/>
              <a:t> </a:t>
            </a:r>
            <a:r>
              <a:rPr lang="en-US" sz="2400" dirty="0" err="1"/>
              <a:t>Kilmi</a:t>
            </a:r>
            <a:r>
              <a:rPr lang="en-US" sz="2400" dirty="0"/>
              <a:t>, Mad </a:t>
            </a:r>
            <a:r>
              <a:rPr lang="en-US" sz="2400" dirty="0" err="1"/>
              <a:t>Lazim</a:t>
            </a:r>
            <a:r>
              <a:rPr lang="en-US" sz="2400" dirty="0"/>
              <a:t> </a:t>
            </a:r>
            <a:r>
              <a:rPr lang="en-US" sz="2400" dirty="0" err="1"/>
              <a:t>Mukhaffaf</a:t>
            </a:r>
            <a:r>
              <a:rPr lang="en-US" sz="2400" dirty="0"/>
              <a:t> </a:t>
            </a:r>
            <a:r>
              <a:rPr lang="en-US" sz="2400" dirty="0" err="1"/>
              <a:t>Kilmi</a:t>
            </a:r>
            <a:r>
              <a:rPr lang="en-US" sz="2400" dirty="0"/>
              <a:t>, Mad </a:t>
            </a:r>
            <a:r>
              <a:rPr lang="en-US" sz="2400" dirty="0" err="1"/>
              <a:t>Layyin</a:t>
            </a:r>
            <a:r>
              <a:rPr lang="en-US" sz="2400" dirty="0"/>
              <a:t>, Mad ‘Arid </a:t>
            </a:r>
            <a:r>
              <a:rPr lang="en-US" sz="2400" dirty="0" err="1"/>
              <a:t>Lisuukun</a:t>
            </a:r>
            <a:r>
              <a:rPr lang="en-US" sz="2400" dirty="0"/>
              <a:t>, Mad </a:t>
            </a:r>
            <a:r>
              <a:rPr lang="en-US" sz="2400" dirty="0" err="1"/>
              <a:t>Shilah</a:t>
            </a:r>
            <a:r>
              <a:rPr lang="en-US" sz="2400" dirty="0"/>
              <a:t> </a:t>
            </a:r>
            <a:r>
              <a:rPr lang="en-US" sz="2400" dirty="0" err="1"/>
              <a:t>Qashirah</a:t>
            </a:r>
            <a:r>
              <a:rPr lang="en-US" sz="2400" dirty="0"/>
              <a:t>, Mad </a:t>
            </a:r>
            <a:r>
              <a:rPr lang="en-US" sz="2400" dirty="0" err="1"/>
              <a:t>Shilah</a:t>
            </a:r>
            <a:r>
              <a:rPr lang="en-US" sz="2400" dirty="0"/>
              <a:t> </a:t>
            </a:r>
            <a:r>
              <a:rPr lang="en-US" sz="2400" dirty="0" err="1"/>
              <a:t>Thawilah</a:t>
            </a:r>
            <a:r>
              <a:rPr lang="en-US" sz="2400" dirty="0"/>
              <a:t>, Mad ‘</a:t>
            </a:r>
            <a:r>
              <a:rPr lang="en-US" sz="2400" dirty="0" err="1"/>
              <a:t>Iwad</a:t>
            </a:r>
            <a:r>
              <a:rPr lang="en-US" sz="2400" dirty="0"/>
              <a:t>, Mad </a:t>
            </a:r>
            <a:r>
              <a:rPr lang="en-US" sz="2400" dirty="0" err="1"/>
              <a:t>Badal</a:t>
            </a:r>
            <a:r>
              <a:rPr lang="en-US" sz="2400" dirty="0"/>
              <a:t>, Mad </a:t>
            </a:r>
            <a:r>
              <a:rPr lang="en-US" sz="2400" dirty="0" err="1"/>
              <a:t>Lazim</a:t>
            </a:r>
            <a:r>
              <a:rPr lang="en-US" sz="2400" dirty="0"/>
              <a:t> </a:t>
            </a:r>
            <a:r>
              <a:rPr lang="en-US" sz="2400" dirty="0" err="1"/>
              <a:t>Harfi</a:t>
            </a:r>
            <a:r>
              <a:rPr lang="en-US" sz="2400" dirty="0"/>
              <a:t> </a:t>
            </a:r>
            <a:r>
              <a:rPr lang="en-US" sz="2400" dirty="0" err="1"/>
              <a:t>Musyabba</a:t>
            </a:r>
            <a:r>
              <a:rPr lang="en-US" sz="2400" dirty="0"/>
              <a:t>’, Mad </a:t>
            </a:r>
            <a:r>
              <a:rPr lang="en-US" sz="2400" dirty="0" err="1"/>
              <a:t>Lazim</a:t>
            </a:r>
            <a:r>
              <a:rPr lang="en-US" sz="2400" dirty="0"/>
              <a:t> </a:t>
            </a:r>
            <a:r>
              <a:rPr lang="en-US" sz="2400" dirty="0" err="1"/>
              <a:t>Harfi</a:t>
            </a:r>
            <a:r>
              <a:rPr lang="en-US" sz="2400" dirty="0"/>
              <a:t> </a:t>
            </a:r>
            <a:r>
              <a:rPr lang="en-US" sz="2400" dirty="0" err="1"/>
              <a:t>Mukhaffaf</a:t>
            </a:r>
            <a:r>
              <a:rPr lang="en-US" sz="2400" dirty="0"/>
              <a:t>, Mad </a:t>
            </a:r>
            <a:r>
              <a:rPr lang="en-US" sz="2400" dirty="0" err="1"/>
              <a:t>Tamkien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Mad </a:t>
            </a:r>
            <a:r>
              <a:rPr lang="en-US" sz="2400" dirty="0" err="1"/>
              <a:t>Farq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727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925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MENGENAL TAJWID AL- QUR’AN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 TAJWID AL- QUR’AN</dc:title>
  <dc:creator>win 10</dc:creator>
  <cp:lastModifiedBy>ASUS</cp:lastModifiedBy>
  <cp:revision>13</cp:revision>
  <dcterms:created xsi:type="dcterms:W3CDTF">2021-07-23T09:35:47Z</dcterms:created>
  <dcterms:modified xsi:type="dcterms:W3CDTF">2021-10-02T13:35:59Z</dcterms:modified>
</cp:coreProperties>
</file>