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282" r:id="rId3"/>
    <p:sldId id="281" r:id="rId4"/>
    <p:sldId id="358" r:id="rId5"/>
    <p:sldId id="356" r:id="rId6"/>
    <p:sldId id="357" r:id="rId7"/>
    <p:sldId id="285" r:id="rId8"/>
    <p:sldId id="284" r:id="rId9"/>
    <p:sldId id="359" r:id="rId10"/>
    <p:sldId id="360" r:id="rId11"/>
    <p:sldId id="361" r:id="rId12"/>
    <p:sldId id="362" r:id="rId13"/>
    <p:sldId id="363" r:id="rId14"/>
    <p:sldId id="3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F8FAF-DC28-4842-907A-4D7BCB9B683D}" type="doc">
      <dgm:prSet loTypeId="urn:microsoft.com/office/officeart/2005/8/layout/default" loCatId="list" qsTypeId="urn:microsoft.com/office/officeart/2005/8/quickstyle/3d8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5ECA1D4-5290-4E3B-9E91-E1BA4301D8ED}">
      <dgm:prSet phldrT="[Text]"/>
      <dgm:spPr/>
      <dgm:t>
        <a:bodyPr/>
        <a:lstStyle/>
        <a:p>
          <a:r>
            <a:rPr lang="en-ID" dirty="0"/>
            <a:t>Kekeluargaan</a:t>
          </a:r>
          <a:endParaRPr lang="en-US" dirty="0"/>
        </a:p>
      </dgm:t>
    </dgm:pt>
    <dgm:pt modelId="{0A12AC3E-707F-47C7-8D48-6D59D6AA4E25}" type="parTrans" cxnId="{4032E916-A648-4977-AE4E-016548423A53}">
      <dgm:prSet/>
      <dgm:spPr/>
      <dgm:t>
        <a:bodyPr/>
        <a:lstStyle/>
        <a:p>
          <a:endParaRPr lang="en-US"/>
        </a:p>
      </dgm:t>
    </dgm:pt>
    <dgm:pt modelId="{0AAC734D-598C-4EEB-9F98-8AFC82D1B244}" type="sibTrans" cxnId="{4032E916-A648-4977-AE4E-016548423A53}">
      <dgm:prSet/>
      <dgm:spPr/>
      <dgm:t>
        <a:bodyPr/>
        <a:lstStyle/>
        <a:p>
          <a:endParaRPr lang="en-US"/>
        </a:p>
      </dgm:t>
    </dgm:pt>
    <dgm:pt modelId="{28BF6ED4-60E8-4578-8A85-324FBECC3A4E}">
      <dgm:prSet phldrT="[Text]"/>
      <dgm:spPr/>
      <dgm:t>
        <a:bodyPr/>
        <a:lstStyle/>
        <a:p>
          <a:r>
            <a:rPr lang="en-ID" dirty="0"/>
            <a:t>Kerja sama</a:t>
          </a:r>
          <a:endParaRPr lang="en-US" dirty="0"/>
        </a:p>
      </dgm:t>
    </dgm:pt>
    <dgm:pt modelId="{A965562C-9ADE-4172-84B9-E62281BD1A9E}" type="parTrans" cxnId="{1A4E5DF7-2499-4467-98A6-46067953FF7A}">
      <dgm:prSet/>
      <dgm:spPr/>
      <dgm:t>
        <a:bodyPr/>
        <a:lstStyle/>
        <a:p>
          <a:endParaRPr lang="en-US"/>
        </a:p>
      </dgm:t>
    </dgm:pt>
    <dgm:pt modelId="{48E0195A-431D-4483-84E9-1975B5495457}" type="sibTrans" cxnId="{1A4E5DF7-2499-4467-98A6-46067953FF7A}">
      <dgm:prSet/>
      <dgm:spPr/>
      <dgm:t>
        <a:bodyPr/>
        <a:lstStyle/>
        <a:p>
          <a:endParaRPr lang="en-US"/>
        </a:p>
      </dgm:t>
    </dgm:pt>
    <dgm:pt modelId="{4B23F3D1-FB23-4CCB-B244-B3846FB303CF}">
      <dgm:prSet phldrT="[Text]"/>
      <dgm:spPr/>
      <dgm:t>
        <a:bodyPr/>
        <a:lstStyle/>
        <a:p>
          <a:r>
            <a:rPr lang="en-ID" dirty="0"/>
            <a:t>Gotong royong</a:t>
          </a:r>
          <a:endParaRPr lang="en-US" dirty="0"/>
        </a:p>
      </dgm:t>
    </dgm:pt>
    <dgm:pt modelId="{5816E369-AB36-4EFB-94DE-166B04659B27}" type="parTrans" cxnId="{80A59EF2-D639-45D7-A759-EBBD5285DBE2}">
      <dgm:prSet/>
      <dgm:spPr/>
      <dgm:t>
        <a:bodyPr/>
        <a:lstStyle/>
        <a:p>
          <a:endParaRPr lang="en-US"/>
        </a:p>
      </dgm:t>
    </dgm:pt>
    <dgm:pt modelId="{9BD42B55-E42D-413C-9F8E-97AEC66B1559}" type="sibTrans" cxnId="{80A59EF2-D639-45D7-A759-EBBD5285DBE2}">
      <dgm:prSet/>
      <dgm:spPr/>
      <dgm:t>
        <a:bodyPr/>
        <a:lstStyle/>
        <a:p>
          <a:endParaRPr lang="en-US"/>
        </a:p>
      </dgm:t>
    </dgm:pt>
    <dgm:pt modelId="{964C41B6-80D0-4E1D-85BC-99AC6CF5FBCD}">
      <dgm:prSet phldrT="[Text]"/>
      <dgm:spPr/>
      <dgm:t>
        <a:bodyPr/>
        <a:lstStyle/>
        <a:p>
          <a:r>
            <a:rPr lang="en-ID" dirty="0"/>
            <a:t>Keadilan</a:t>
          </a:r>
          <a:endParaRPr lang="en-US" dirty="0"/>
        </a:p>
      </dgm:t>
    </dgm:pt>
    <dgm:pt modelId="{A861534E-736E-479E-8634-BC0BE331540D}" type="parTrans" cxnId="{058FAD5C-2F61-4348-9AA9-65CAAD3385A9}">
      <dgm:prSet/>
      <dgm:spPr/>
      <dgm:t>
        <a:bodyPr/>
        <a:lstStyle/>
        <a:p>
          <a:endParaRPr lang="en-US"/>
        </a:p>
      </dgm:t>
    </dgm:pt>
    <dgm:pt modelId="{A7B9C174-2F84-43F1-A294-8A3512F4F59C}" type="sibTrans" cxnId="{058FAD5C-2F61-4348-9AA9-65CAAD3385A9}">
      <dgm:prSet/>
      <dgm:spPr/>
      <dgm:t>
        <a:bodyPr/>
        <a:lstStyle/>
        <a:p>
          <a:endParaRPr lang="en-US"/>
        </a:p>
      </dgm:t>
    </dgm:pt>
    <dgm:pt modelId="{9E1FBE60-D41C-4CD8-A058-7C8F36C3F820}">
      <dgm:prSet phldrT="[Text]"/>
      <dgm:spPr/>
      <dgm:t>
        <a:bodyPr/>
        <a:lstStyle/>
        <a:p>
          <a:r>
            <a:rPr lang="en-ID" dirty="0"/>
            <a:t>Kemandirian</a:t>
          </a:r>
          <a:endParaRPr lang="en-US" dirty="0"/>
        </a:p>
      </dgm:t>
    </dgm:pt>
    <dgm:pt modelId="{36308617-6685-4077-82FF-BD40FD40EA14}" type="parTrans" cxnId="{6BAA8D47-AF5D-44BD-9BA0-43C35DEA2E5F}">
      <dgm:prSet/>
      <dgm:spPr/>
      <dgm:t>
        <a:bodyPr/>
        <a:lstStyle/>
        <a:p>
          <a:endParaRPr lang="en-US"/>
        </a:p>
      </dgm:t>
    </dgm:pt>
    <dgm:pt modelId="{421607A8-3C90-4F13-91E1-FB127FC1B504}" type="sibTrans" cxnId="{6BAA8D47-AF5D-44BD-9BA0-43C35DEA2E5F}">
      <dgm:prSet/>
      <dgm:spPr/>
      <dgm:t>
        <a:bodyPr/>
        <a:lstStyle/>
        <a:p>
          <a:endParaRPr lang="en-US"/>
        </a:p>
      </dgm:t>
    </dgm:pt>
    <dgm:pt modelId="{AC855A55-7958-4C15-9E49-39809688D9AE}" type="pres">
      <dgm:prSet presAssocID="{18DF8FAF-DC28-4842-907A-4D7BCB9B683D}" presName="diagram" presStyleCnt="0">
        <dgm:presLayoutVars>
          <dgm:dir/>
          <dgm:resizeHandles val="exact"/>
        </dgm:presLayoutVars>
      </dgm:prSet>
      <dgm:spPr/>
    </dgm:pt>
    <dgm:pt modelId="{249B924F-7D5C-4035-A9D0-766FB73F7A90}" type="pres">
      <dgm:prSet presAssocID="{95ECA1D4-5290-4E3B-9E91-E1BA4301D8ED}" presName="node" presStyleLbl="node1" presStyleIdx="0" presStyleCnt="5">
        <dgm:presLayoutVars>
          <dgm:bulletEnabled val="1"/>
        </dgm:presLayoutVars>
      </dgm:prSet>
      <dgm:spPr/>
    </dgm:pt>
    <dgm:pt modelId="{6400A491-1225-4CDF-9AC6-CC66FB37D033}" type="pres">
      <dgm:prSet presAssocID="{0AAC734D-598C-4EEB-9F98-8AFC82D1B244}" presName="sibTrans" presStyleCnt="0"/>
      <dgm:spPr/>
    </dgm:pt>
    <dgm:pt modelId="{65E4DE01-B32E-4087-A9A4-500C1EA2D5CE}" type="pres">
      <dgm:prSet presAssocID="{28BF6ED4-60E8-4578-8A85-324FBECC3A4E}" presName="node" presStyleLbl="node1" presStyleIdx="1" presStyleCnt="5">
        <dgm:presLayoutVars>
          <dgm:bulletEnabled val="1"/>
        </dgm:presLayoutVars>
      </dgm:prSet>
      <dgm:spPr/>
    </dgm:pt>
    <dgm:pt modelId="{FFFD7D21-6301-4CCB-BDBD-D3ED68C6E90B}" type="pres">
      <dgm:prSet presAssocID="{48E0195A-431D-4483-84E9-1975B5495457}" presName="sibTrans" presStyleCnt="0"/>
      <dgm:spPr/>
    </dgm:pt>
    <dgm:pt modelId="{51AE306E-632F-4DE2-B66B-A88842BC6783}" type="pres">
      <dgm:prSet presAssocID="{4B23F3D1-FB23-4CCB-B244-B3846FB303CF}" presName="node" presStyleLbl="node1" presStyleIdx="2" presStyleCnt="5">
        <dgm:presLayoutVars>
          <dgm:bulletEnabled val="1"/>
        </dgm:presLayoutVars>
      </dgm:prSet>
      <dgm:spPr/>
    </dgm:pt>
    <dgm:pt modelId="{81BBA8DD-637E-4355-80FC-BEFABA0FED13}" type="pres">
      <dgm:prSet presAssocID="{9BD42B55-E42D-413C-9F8E-97AEC66B1559}" presName="sibTrans" presStyleCnt="0"/>
      <dgm:spPr/>
    </dgm:pt>
    <dgm:pt modelId="{567013BB-CD10-4A19-92CF-F81DE5E504EE}" type="pres">
      <dgm:prSet presAssocID="{964C41B6-80D0-4E1D-85BC-99AC6CF5FBCD}" presName="node" presStyleLbl="node1" presStyleIdx="3" presStyleCnt="5">
        <dgm:presLayoutVars>
          <dgm:bulletEnabled val="1"/>
        </dgm:presLayoutVars>
      </dgm:prSet>
      <dgm:spPr/>
    </dgm:pt>
    <dgm:pt modelId="{45C8292C-93DA-4639-8A73-CCB3B8D7459E}" type="pres">
      <dgm:prSet presAssocID="{A7B9C174-2F84-43F1-A294-8A3512F4F59C}" presName="sibTrans" presStyleCnt="0"/>
      <dgm:spPr/>
    </dgm:pt>
    <dgm:pt modelId="{6F305742-8883-4AFE-92B7-3D193AE03358}" type="pres">
      <dgm:prSet presAssocID="{9E1FBE60-D41C-4CD8-A058-7C8F36C3F820}" presName="node" presStyleLbl="node1" presStyleIdx="4" presStyleCnt="5">
        <dgm:presLayoutVars>
          <dgm:bulletEnabled val="1"/>
        </dgm:presLayoutVars>
      </dgm:prSet>
      <dgm:spPr/>
    </dgm:pt>
  </dgm:ptLst>
  <dgm:cxnLst>
    <dgm:cxn modelId="{4032E916-A648-4977-AE4E-016548423A53}" srcId="{18DF8FAF-DC28-4842-907A-4D7BCB9B683D}" destId="{95ECA1D4-5290-4E3B-9E91-E1BA4301D8ED}" srcOrd="0" destOrd="0" parTransId="{0A12AC3E-707F-47C7-8D48-6D59D6AA4E25}" sibTransId="{0AAC734D-598C-4EEB-9F98-8AFC82D1B244}"/>
    <dgm:cxn modelId="{1D257629-ECA1-46B0-B276-8B09EBC5E1F2}" type="presOf" srcId="{95ECA1D4-5290-4E3B-9E91-E1BA4301D8ED}" destId="{249B924F-7D5C-4035-A9D0-766FB73F7A90}" srcOrd="0" destOrd="0" presId="urn:microsoft.com/office/officeart/2005/8/layout/default"/>
    <dgm:cxn modelId="{3F2CDE5B-ADB7-4826-A4CC-BC055DC5B0EF}" type="presOf" srcId="{18DF8FAF-DC28-4842-907A-4D7BCB9B683D}" destId="{AC855A55-7958-4C15-9E49-39809688D9AE}" srcOrd="0" destOrd="0" presId="urn:microsoft.com/office/officeart/2005/8/layout/default"/>
    <dgm:cxn modelId="{058FAD5C-2F61-4348-9AA9-65CAAD3385A9}" srcId="{18DF8FAF-DC28-4842-907A-4D7BCB9B683D}" destId="{964C41B6-80D0-4E1D-85BC-99AC6CF5FBCD}" srcOrd="3" destOrd="0" parTransId="{A861534E-736E-479E-8634-BC0BE331540D}" sibTransId="{A7B9C174-2F84-43F1-A294-8A3512F4F59C}"/>
    <dgm:cxn modelId="{AFF46E5E-B82D-414C-A0A9-1EA4FF0A2FE5}" type="presOf" srcId="{964C41B6-80D0-4E1D-85BC-99AC6CF5FBCD}" destId="{567013BB-CD10-4A19-92CF-F81DE5E504EE}" srcOrd="0" destOrd="0" presId="urn:microsoft.com/office/officeart/2005/8/layout/default"/>
    <dgm:cxn modelId="{0C1BB15E-F00E-4BC2-B424-C40AC0457147}" type="presOf" srcId="{4B23F3D1-FB23-4CCB-B244-B3846FB303CF}" destId="{51AE306E-632F-4DE2-B66B-A88842BC6783}" srcOrd="0" destOrd="0" presId="urn:microsoft.com/office/officeart/2005/8/layout/default"/>
    <dgm:cxn modelId="{6BAA8D47-AF5D-44BD-9BA0-43C35DEA2E5F}" srcId="{18DF8FAF-DC28-4842-907A-4D7BCB9B683D}" destId="{9E1FBE60-D41C-4CD8-A058-7C8F36C3F820}" srcOrd="4" destOrd="0" parTransId="{36308617-6685-4077-82FF-BD40FD40EA14}" sibTransId="{421607A8-3C90-4F13-91E1-FB127FC1B504}"/>
    <dgm:cxn modelId="{19F885BA-906B-4B36-9D32-C42E85E6F592}" type="presOf" srcId="{9E1FBE60-D41C-4CD8-A058-7C8F36C3F820}" destId="{6F305742-8883-4AFE-92B7-3D193AE03358}" srcOrd="0" destOrd="0" presId="urn:microsoft.com/office/officeart/2005/8/layout/default"/>
    <dgm:cxn modelId="{6EDA47EF-DC8A-478F-9B6A-8F0598F79C76}" type="presOf" srcId="{28BF6ED4-60E8-4578-8A85-324FBECC3A4E}" destId="{65E4DE01-B32E-4087-A9A4-500C1EA2D5CE}" srcOrd="0" destOrd="0" presId="urn:microsoft.com/office/officeart/2005/8/layout/default"/>
    <dgm:cxn modelId="{80A59EF2-D639-45D7-A759-EBBD5285DBE2}" srcId="{18DF8FAF-DC28-4842-907A-4D7BCB9B683D}" destId="{4B23F3D1-FB23-4CCB-B244-B3846FB303CF}" srcOrd="2" destOrd="0" parTransId="{5816E369-AB36-4EFB-94DE-166B04659B27}" sibTransId="{9BD42B55-E42D-413C-9F8E-97AEC66B1559}"/>
    <dgm:cxn modelId="{1A4E5DF7-2499-4467-98A6-46067953FF7A}" srcId="{18DF8FAF-DC28-4842-907A-4D7BCB9B683D}" destId="{28BF6ED4-60E8-4578-8A85-324FBECC3A4E}" srcOrd="1" destOrd="0" parTransId="{A965562C-9ADE-4172-84B9-E62281BD1A9E}" sibTransId="{48E0195A-431D-4483-84E9-1975B5495457}"/>
    <dgm:cxn modelId="{194582AF-AB6A-4FFA-8CF8-496727B5BECC}" type="presParOf" srcId="{AC855A55-7958-4C15-9E49-39809688D9AE}" destId="{249B924F-7D5C-4035-A9D0-766FB73F7A90}" srcOrd="0" destOrd="0" presId="urn:microsoft.com/office/officeart/2005/8/layout/default"/>
    <dgm:cxn modelId="{AE7D5600-8BC5-420D-A693-080C3929E3D1}" type="presParOf" srcId="{AC855A55-7958-4C15-9E49-39809688D9AE}" destId="{6400A491-1225-4CDF-9AC6-CC66FB37D033}" srcOrd="1" destOrd="0" presId="urn:microsoft.com/office/officeart/2005/8/layout/default"/>
    <dgm:cxn modelId="{F3BDCB70-F01F-43E5-8684-C1630E60CB62}" type="presParOf" srcId="{AC855A55-7958-4C15-9E49-39809688D9AE}" destId="{65E4DE01-B32E-4087-A9A4-500C1EA2D5CE}" srcOrd="2" destOrd="0" presId="urn:microsoft.com/office/officeart/2005/8/layout/default"/>
    <dgm:cxn modelId="{7057AA54-A869-4355-92D7-2D1FCCEF14EE}" type="presParOf" srcId="{AC855A55-7958-4C15-9E49-39809688D9AE}" destId="{FFFD7D21-6301-4CCB-BDBD-D3ED68C6E90B}" srcOrd="3" destOrd="0" presId="urn:microsoft.com/office/officeart/2005/8/layout/default"/>
    <dgm:cxn modelId="{E69BEA79-033C-47E4-8778-CFB90CD628A5}" type="presParOf" srcId="{AC855A55-7958-4C15-9E49-39809688D9AE}" destId="{51AE306E-632F-4DE2-B66B-A88842BC6783}" srcOrd="4" destOrd="0" presId="urn:microsoft.com/office/officeart/2005/8/layout/default"/>
    <dgm:cxn modelId="{C912BB31-BABC-4668-8A65-F9E58E259402}" type="presParOf" srcId="{AC855A55-7958-4C15-9E49-39809688D9AE}" destId="{81BBA8DD-637E-4355-80FC-BEFABA0FED13}" srcOrd="5" destOrd="0" presId="urn:microsoft.com/office/officeart/2005/8/layout/default"/>
    <dgm:cxn modelId="{F387BD85-A99C-4D93-95A3-A17F9263A5E7}" type="presParOf" srcId="{AC855A55-7958-4C15-9E49-39809688D9AE}" destId="{567013BB-CD10-4A19-92CF-F81DE5E504EE}" srcOrd="6" destOrd="0" presId="urn:microsoft.com/office/officeart/2005/8/layout/default"/>
    <dgm:cxn modelId="{CEDD6F66-F544-4A0C-B230-B0479B6CAE63}" type="presParOf" srcId="{AC855A55-7958-4C15-9E49-39809688D9AE}" destId="{45C8292C-93DA-4639-8A73-CCB3B8D7459E}" srcOrd="7" destOrd="0" presId="urn:microsoft.com/office/officeart/2005/8/layout/default"/>
    <dgm:cxn modelId="{C94DC4BA-E0E8-4F86-B7A7-D31FDC544CDD}" type="presParOf" srcId="{AC855A55-7958-4C15-9E49-39809688D9AE}" destId="{6F305742-8883-4AFE-92B7-3D193AE033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1E4E7-7DE1-4DD7-A889-1A0050E015F8}" type="doc">
      <dgm:prSet loTypeId="urn:microsoft.com/office/officeart/2005/8/layout/process4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CB8B28-CA3F-44A0-9BEF-135450BCC358}">
      <dgm:prSet phldrT="[Text]"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Perekonomian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disusun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sebagai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usaha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bersama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berdasar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atas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asas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kekeluargaan</a:t>
          </a:r>
          <a:r>
            <a:rPr lang="en-US" sz="1800" dirty="0">
              <a:latin typeface="Arial" charset="0"/>
              <a:cs typeface="Arial" charset="0"/>
            </a:rPr>
            <a:t>.</a:t>
          </a:r>
          <a:endParaRPr lang="en-US" sz="1800" dirty="0"/>
        </a:p>
      </dgm:t>
    </dgm:pt>
    <dgm:pt modelId="{B76FBDCD-B541-46D8-9241-D9B943578415}" type="parTrans" cxnId="{B171B00B-09E4-4DD5-9C79-152B72F135DC}">
      <dgm:prSet/>
      <dgm:spPr/>
      <dgm:t>
        <a:bodyPr/>
        <a:lstStyle/>
        <a:p>
          <a:endParaRPr lang="en-US"/>
        </a:p>
      </dgm:t>
    </dgm:pt>
    <dgm:pt modelId="{21DDB876-CAA9-41CA-833C-F438EE11F25F}" type="sibTrans" cxnId="{B171B00B-09E4-4DD5-9C79-152B72F135DC}">
      <dgm:prSet/>
      <dgm:spPr/>
      <dgm:t>
        <a:bodyPr/>
        <a:lstStyle/>
        <a:p>
          <a:endParaRPr lang="en-US"/>
        </a:p>
      </dgm:t>
    </dgm:pt>
    <dgm:pt modelId="{B2CE4F0A-DBC9-49D4-BE2E-EFD5020474A0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Cabang-cabang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produksi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penting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vital </a:t>
          </a:r>
          <a:r>
            <a:rPr lang="en-US" sz="1800" dirty="0" err="1">
              <a:latin typeface="Arial" charset="0"/>
              <a:cs typeface="Arial" charset="0"/>
            </a:rPr>
            <a:t>bagi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serta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meliputi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hajat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hidup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orang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banyak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dikuasai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oleh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CC3B4546-C400-491D-A5F9-0BB346D21F82}" type="parTrans" cxnId="{5D71E1EA-7DA9-4F35-B07C-C40BBAB6D5B9}">
      <dgm:prSet/>
      <dgm:spPr/>
      <dgm:t>
        <a:bodyPr/>
        <a:lstStyle/>
        <a:p>
          <a:endParaRPr lang="en-US"/>
        </a:p>
      </dgm:t>
    </dgm:pt>
    <dgm:pt modelId="{012A05C9-791D-44C3-A9AF-EB4AF29B319B}" type="sibTrans" cxnId="{5D71E1EA-7DA9-4F35-B07C-C40BBAB6D5B9}">
      <dgm:prSet/>
      <dgm:spPr/>
      <dgm:t>
        <a:bodyPr/>
        <a:lstStyle/>
        <a:p>
          <a:endParaRPr lang="en-US"/>
        </a:p>
      </dgm:t>
    </dgm:pt>
    <dgm:pt modelId="{01F52A74-CD92-437D-8B7D-EEDF8FEFAD02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Warga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bebas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memilih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pekerjaan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dikehendaki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serta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memiliki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atas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pekerjaan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penghidupan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layak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F96D11CE-396B-456F-9E71-76A180B3263B}" type="parTrans" cxnId="{47C02F5C-061F-44D0-883B-698F242F66A6}">
      <dgm:prSet/>
      <dgm:spPr/>
      <dgm:t>
        <a:bodyPr/>
        <a:lstStyle/>
        <a:p>
          <a:endParaRPr lang="en-US"/>
        </a:p>
      </dgm:t>
    </dgm:pt>
    <dgm:pt modelId="{52ED839D-0450-4875-B736-593533C936AA}" type="sibTrans" cxnId="{47C02F5C-061F-44D0-883B-698F242F66A6}">
      <dgm:prSet/>
      <dgm:spPr/>
      <dgm:t>
        <a:bodyPr/>
        <a:lstStyle/>
        <a:p>
          <a:endParaRPr lang="en-US"/>
        </a:p>
      </dgm:t>
    </dgm:pt>
    <dgm:pt modelId="{68969395-FE37-4DF7-A307-4D5117A68410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Potensi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inisiatif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daya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kreasi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warga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dikembangkan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sepenuhnya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selama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tidak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merugikan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masyarakat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E8601F27-5AFE-48E7-81D7-B90F9E4E4B2D}" type="parTrans" cxnId="{75894304-3B9C-40A5-8B9D-E4887EA15D25}">
      <dgm:prSet/>
      <dgm:spPr/>
      <dgm:t>
        <a:bodyPr/>
        <a:lstStyle/>
        <a:p>
          <a:endParaRPr lang="en-US"/>
        </a:p>
      </dgm:t>
    </dgm:pt>
    <dgm:pt modelId="{64722B9F-D485-4716-BFC4-1C700D1160C9}" type="sibTrans" cxnId="{75894304-3B9C-40A5-8B9D-E4887EA15D25}">
      <dgm:prSet/>
      <dgm:spPr/>
      <dgm:t>
        <a:bodyPr/>
        <a:lstStyle/>
        <a:p>
          <a:endParaRPr lang="en-US"/>
        </a:p>
      </dgm:t>
    </dgm:pt>
    <dgm:pt modelId="{73573BF1-5BEF-443D-B3F1-690EE8ECFA65}" type="pres">
      <dgm:prSet presAssocID="{A341E4E7-7DE1-4DD7-A889-1A0050E015F8}" presName="Name0" presStyleCnt="0">
        <dgm:presLayoutVars>
          <dgm:dir/>
          <dgm:animLvl val="lvl"/>
          <dgm:resizeHandles val="exact"/>
        </dgm:presLayoutVars>
      </dgm:prSet>
      <dgm:spPr/>
    </dgm:pt>
    <dgm:pt modelId="{7CB05966-8881-4E54-9F8B-F4DF794F4D70}" type="pres">
      <dgm:prSet presAssocID="{68969395-FE37-4DF7-A307-4D5117A68410}" presName="boxAndChildren" presStyleCnt="0"/>
      <dgm:spPr/>
    </dgm:pt>
    <dgm:pt modelId="{F4CEB89F-CE8F-42E3-B7C3-2A6D6090F121}" type="pres">
      <dgm:prSet presAssocID="{68969395-FE37-4DF7-A307-4D5117A68410}" presName="parentTextBox" presStyleLbl="node1" presStyleIdx="0" presStyleCnt="4"/>
      <dgm:spPr/>
    </dgm:pt>
    <dgm:pt modelId="{ABBEDC2C-1C37-4483-9E1B-7BEE7546C7A3}" type="pres">
      <dgm:prSet presAssocID="{52ED839D-0450-4875-B736-593533C936AA}" presName="sp" presStyleCnt="0"/>
      <dgm:spPr/>
    </dgm:pt>
    <dgm:pt modelId="{97978A34-A310-49A4-AC90-3F829D81D285}" type="pres">
      <dgm:prSet presAssocID="{01F52A74-CD92-437D-8B7D-EEDF8FEFAD02}" presName="arrowAndChildren" presStyleCnt="0"/>
      <dgm:spPr/>
    </dgm:pt>
    <dgm:pt modelId="{74ABB151-6BFC-4EA7-BB31-3D72F8C51924}" type="pres">
      <dgm:prSet presAssocID="{01F52A74-CD92-437D-8B7D-EEDF8FEFAD02}" presName="parentTextArrow" presStyleLbl="node1" presStyleIdx="1" presStyleCnt="4"/>
      <dgm:spPr/>
    </dgm:pt>
    <dgm:pt modelId="{D1F6E272-A026-4F64-A878-AADCB3775A51}" type="pres">
      <dgm:prSet presAssocID="{012A05C9-791D-44C3-A9AF-EB4AF29B319B}" presName="sp" presStyleCnt="0"/>
      <dgm:spPr/>
    </dgm:pt>
    <dgm:pt modelId="{04717BE1-3F74-4880-AD6C-6CB8F57CE3A2}" type="pres">
      <dgm:prSet presAssocID="{B2CE4F0A-DBC9-49D4-BE2E-EFD5020474A0}" presName="arrowAndChildren" presStyleCnt="0"/>
      <dgm:spPr/>
    </dgm:pt>
    <dgm:pt modelId="{BDDE4707-EF64-4864-9061-42EB6CA08F98}" type="pres">
      <dgm:prSet presAssocID="{B2CE4F0A-DBC9-49D4-BE2E-EFD5020474A0}" presName="parentTextArrow" presStyleLbl="node1" presStyleIdx="2" presStyleCnt="4"/>
      <dgm:spPr/>
    </dgm:pt>
    <dgm:pt modelId="{E0AFFCF4-52AC-4C75-B1F5-B19DFDA37B78}" type="pres">
      <dgm:prSet presAssocID="{21DDB876-CAA9-41CA-833C-F438EE11F25F}" presName="sp" presStyleCnt="0"/>
      <dgm:spPr/>
    </dgm:pt>
    <dgm:pt modelId="{E668952E-9726-47DE-946A-B8015773282B}" type="pres">
      <dgm:prSet presAssocID="{F5CB8B28-CA3F-44A0-9BEF-135450BCC358}" presName="arrowAndChildren" presStyleCnt="0"/>
      <dgm:spPr/>
    </dgm:pt>
    <dgm:pt modelId="{27FCAF7F-1FBC-4516-862D-C61222A480CE}" type="pres">
      <dgm:prSet presAssocID="{F5CB8B28-CA3F-44A0-9BEF-135450BCC358}" presName="parentTextArrow" presStyleLbl="node1" presStyleIdx="3" presStyleCnt="4"/>
      <dgm:spPr/>
    </dgm:pt>
  </dgm:ptLst>
  <dgm:cxnLst>
    <dgm:cxn modelId="{75894304-3B9C-40A5-8B9D-E4887EA15D25}" srcId="{A341E4E7-7DE1-4DD7-A889-1A0050E015F8}" destId="{68969395-FE37-4DF7-A307-4D5117A68410}" srcOrd="3" destOrd="0" parTransId="{E8601F27-5AFE-48E7-81D7-B90F9E4E4B2D}" sibTransId="{64722B9F-D485-4716-BFC4-1C700D1160C9}"/>
    <dgm:cxn modelId="{B171B00B-09E4-4DD5-9C79-152B72F135DC}" srcId="{A341E4E7-7DE1-4DD7-A889-1A0050E015F8}" destId="{F5CB8B28-CA3F-44A0-9BEF-135450BCC358}" srcOrd="0" destOrd="0" parTransId="{B76FBDCD-B541-46D8-9241-D9B943578415}" sibTransId="{21DDB876-CAA9-41CA-833C-F438EE11F25F}"/>
    <dgm:cxn modelId="{FE3ECE23-191F-46BE-9640-34F96AB71549}" type="presOf" srcId="{B2CE4F0A-DBC9-49D4-BE2E-EFD5020474A0}" destId="{BDDE4707-EF64-4864-9061-42EB6CA08F98}" srcOrd="0" destOrd="0" presId="urn:microsoft.com/office/officeart/2005/8/layout/process4"/>
    <dgm:cxn modelId="{47C02F5C-061F-44D0-883B-698F242F66A6}" srcId="{A341E4E7-7DE1-4DD7-A889-1A0050E015F8}" destId="{01F52A74-CD92-437D-8B7D-EEDF8FEFAD02}" srcOrd="2" destOrd="0" parTransId="{F96D11CE-396B-456F-9E71-76A180B3263B}" sibTransId="{52ED839D-0450-4875-B736-593533C936AA}"/>
    <dgm:cxn modelId="{D1CEE56F-FB52-4054-84DC-93DFCE5C9291}" type="presOf" srcId="{F5CB8B28-CA3F-44A0-9BEF-135450BCC358}" destId="{27FCAF7F-1FBC-4516-862D-C61222A480CE}" srcOrd="0" destOrd="0" presId="urn:microsoft.com/office/officeart/2005/8/layout/process4"/>
    <dgm:cxn modelId="{0BC04655-59C5-4D8F-B4FD-A287FB87EF4E}" type="presOf" srcId="{A341E4E7-7DE1-4DD7-A889-1A0050E015F8}" destId="{73573BF1-5BEF-443D-B3F1-690EE8ECFA65}" srcOrd="0" destOrd="0" presId="urn:microsoft.com/office/officeart/2005/8/layout/process4"/>
    <dgm:cxn modelId="{EF4BB996-0CD6-4B33-8C5D-6E1BCCC98138}" type="presOf" srcId="{01F52A74-CD92-437D-8B7D-EEDF8FEFAD02}" destId="{74ABB151-6BFC-4EA7-BB31-3D72F8C51924}" srcOrd="0" destOrd="0" presId="urn:microsoft.com/office/officeart/2005/8/layout/process4"/>
    <dgm:cxn modelId="{FE470CDD-78F1-44D2-98C2-79480C784DFC}" type="presOf" srcId="{68969395-FE37-4DF7-A307-4D5117A68410}" destId="{F4CEB89F-CE8F-42E3-B7C3-2A6D6090F121}" srcOrd="0" destOrd="0" presId="urn:microsoft.com/office/officeart/2005/8/layout/process4"/>
    <dgm:cxn modelId="{5D71E1EA-7DA9-4F35-B07C-C40BBAB6D5B9}" srcId="{A341E4E7-7DE1-4DD7-A889-1A0050E015F8}" destId="{B2CE4F0A-DBC9-49D4-BE2E-EFD5020474A0}" srcOrd="1" destOrd="0" parTransId="{CC3B4546-C400-491D-A5F9-0BB346D21F82}" sibTransId="{012A05C9-791D-44C3-A9AF-EB4AF29B319B}"/>
    <dgm:cxn modelId="{14DA7F85-51A3-4897-86B0-2A818AE8C31E}" type="presParOf" srcId="{73573BF1-5BEF-443D-B3F1-690EE8ECFA65}" destId="{7CB05966-8881-4E54-9F8B-F4DF794F4D70}" srcOrd="0" destOrd="0" presId="urn:microsoft.com/office/officeart/2005/8/layout/process4"/>
    <dgm:cxn modelId="{22235021-FC4F-4B3F-B174-F7BA101616A8}" type="presParOf" srcId="{7CB05966-8881-4E54-9F8B-F4DF794F4D70}" destId="{F4CEB89F-CE8F-42E3-B7C3-2A6D6090F121}" srcOrd="0" destOrd="0" presId="urn:microsoft.com/office/officeart/2005/8/layout/process4"/>
    <dgm:cxn modelId="{51D4844E-4210-442E-89ED-4608CB9FACD4}" type="presParOf" srcId="{73573BF1-5BEF-443D-B3F1-690EE8ECFA65}" destId="{ABBEDC2C-1C37-4483-9E1B-7BEE7546C7A3}" srcOrd="1" destOrd="0" presId="urn:microsoft.com/office/officeart/2005/8/layout/process4"/>
    <dgm:cxn modelId="{8474B7C4-213D-485B-BD88-CB34F19EDD30}" type="presParOf" srcId="{73573BF1-5BEF-443D-B3F1-690EE8ECFA65}" destId="{97978A34-A310-49A4-AC90-3F829D81D285}" srcOrd="2" destOrd="0" presId="urn:microsoft.com/office/officeart/2005/8/layout/process4"/>
    <dgm:cxn modelId="{72D8C45D-3A9E-497C-AF8B-6EB5049C74B4}" type="presParOf" srcId="{97978A34-A310-49A4-AC90-3F829D81D285}" destId="{74ABB151-6BFC-4EA7-BB31-3D72F8C51924}" srcOrd="0" destOrd="0" presId="urn:microsoft.com/office/officeart/2005/8/layout/process4"/>
    <dgm:cxn modelId="{D41472F3-2510-4B57-AB91-4D81DB336BE6}" type="presParOf" srcId="{73573BF1-5BEF-443D-B3F1-690EE8ECFA65}" destId="{D1F6E272-A026-4F64-A878-AADCB3775A51}" srcOrd="3" destOrd="0" presId="urn:microsoft.com/office/officeart/2005/8/layout/process4"/>
    <dgm:cxn modelId="{2FA464EF-BCB7-4011-A9B8-1ED45CB765C9}" type="presParOf" srcId="{73573BF1-5BEF-443D-B3F1-690EE8ECFA65}" destId="{04717BE1-3F74-4880-AD6C-6CB8F57CE3A2}" srcOrd="4" destOrd="0" presId="urn:microsoft.com/office/officeart/2005/8/layout/process4"/>
    <dgm:cxn modelId="{AF666194-3A9C-4F48-89B5-BCD4CB2CEB9F}" type="presParOf" srcId="{04717BE1-3F74-4880-AD6C-6CB8F57CE3A2}" destId="{BDDE4707-EF64-4864-9061-42EB6CA08F98}" srcOrd="0" destOrd="0" presId="urn:microsoft.com/office/officeart/2005/8/layout/process4"/>
    <dgm:cxn modelId="{281251E6-D626-4F92-A9A3-BC840371C508}" type="presParOf" srcId="{73573BF1-5BEF-443D-B3F1-690EE8ECFA65}" destId="{E0AFFCF4-52AC-4C75-B1F5-B19DFDA37B78}" srcOrd="5" destOrd="0" presId="urn:microsoft.com/office/officeart/2005/8/layout/process4"/>
    <dgm:cxn modelId="{98171543-4326-481A-91A4-EC7F23F506F2}" type="presParOf" srcId="{73573BF1-5BEF-443D-B3F1-690EE8ECFA65}" destId="{E668952E-9726-47DE-946A-B8015773282B}" srcOrd="6" destOrd="0" presId="urn:microsoft.com/office/officeart/2005/8/layout/process4"/>
    <dgm:cxn modelId="{E66CA15D-BDCF-4340-9C63-ABD4B2F844FD}" type="presParOf" srcId="{E668952E-9726-47DE-946A-B8015773282B}" destId="{27FCAF7F-1FBC-4516-862D-C61222A480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47836-0C79-45FC-A5BF-D0CCBDCB9801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</dgm:pt>
    <dgm:pt modelId="{49426684-0E90-4839-ABA0-D4010F28FC87}">
      <dgm:prSet phldrT="[Text]"/>
      <dgm:spPr/>
      <dgm:t>
        <a:bodyPr/>
        <a:lstStyle/>
        <a:p>
          <a:r>
            <a:rPr lang="en-US" dirty="0" err="1">
              <a:latin typeface="Arial" charset="0"/>
              <a:cs typeface="Arial" charset="0"/>
            </a:rPr>
            <a:t>Perkembangan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ekonomi</a:t>
          </a:r>
          <a:r>
            <a:rPr lang="en-US" dirty="0">
              <a:latin typeface="Arial" charset="0"/>
              <a:cs typeface="Arial" charset="0"/>
            </a:rPr>
            <a:t> modern </a:t>
          </a:r>
          <a:r>
            <a:rPr lang="en-US" dirty="0" err="1">
              <a:latin typeface="Arial" charset="0"/>
              <a:cs typeface="Arial" charset="0"/>
            </a:rPr>
            <a:t>dan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tradisional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berjalan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secara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tidak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seimbang</a:t>
          </a:r>
          <a:r>
            <a:rPr lang="en-US" dirty="0">
              <a:latin typeface="Arial" charset="0"/>
              <a:cs typeface="Arial" charset="0"/>
            </a:rPr>
            <a:t>.</a:t>
          </a:r>
          <a:endParaRPr lang="en-US" dirty="0"/>
        </a:p>
      </dgm:t>
    </dgm:pt>
    <dgm:pt modelId="{BF3855BB-3C1A-475C-AA62-2DB21B9AAC58}" type="parTrans" cxnId="{5FC965E4-E708-4A91-A61B-6FDBCB61C5D2}">
      <dgm:prSet/>
      <dgm:spPr/>
      <dgm:t>
        <a:bodyPr/>
        <a:lstStyle/>
        <a:p>
          <a:endParaRPr lang="en-US"/>
        </a:p>
      </dgm:t>
    </dgm:pt>
    <dgm:pt modelId="{363738E1-4E1C-418E-A621-E8EF0ACE5EBA}" type="sibTrans" cxnId="{5FC965E4-E708-4A91-A61B-6FDBCB61C5D2}">
      <dgm:prSet/>
      <dgm:spPr/>
      <dgm:t>
        <a:bodyPr/>
        <a:lstStyle/>
        <a:p>
          <a:endParaRPr lang="en-US"/>
        </a:p>
      </dgm:t>
    </dgm:pt>
    <dgm:pt modelId="{83A18565-95C2-4A04-9303-1B8ED2227825}">
      <dgm:prSet/>
      <dgm:spPr/>
      <dgm:t>
        <a:bodyPr/>
        <a:lstStyle/>
        <a:p>
          <a:r>
            <a:rPr lang="en-US" dirty="0" err="1">
              <a:latin typeface="Arial" charset="0"/>
              <a:cs typeface="Arial" charset="0"/>
            </a:rPr>
            <a:t>Pelaksanaan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kebijakan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oleh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pemerintah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untuk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mengawasi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perekonomian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masih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lemah</a:t>
          </a:r>
          <a:r>
            <a:rPr lang="en-US" dirty="0">
              <a:latin typeface="Arial" charset="0"/>
              <a:cs typeface="Arial" charset="0"/>
            </a:rPr>
            <a:t>.</a:t>
          </a:r>
        </a:p>
      </dgm:t>
    </dgm:pt>
    <dgm:pt modelId="{6DD0E9A4-E75D-4CE8-80FE-1187BEF93FC3}" type="parTrans" cxnId="{274E6D77-9EE2-496F-835F-8FCC321A2B10}">
      <dgm:prSet/>
      <dgm:spPr/>
      <dgm:t>
        <a:bodyPr/>
        <a:lstStyle/>
        <a:p>
          <a:endParaRPr lang="en-US"/>
        </a:p>
      </dgm:t>
    </dgm:pt>
    <dgm:pt modelId="{F5C63F00-8ECA-4BCA-8403-7B8284438100}" type="sibTrans" cxnId="{274E6D77-9EE2-496F-835F-8FCC321A2B10}">
      <dgm:prSet/>
      <dgm:spPr/>
      <dgm:t>
        <a:bodyPr/>
        <a:lstStyle/>
        <a:p>
          <a:endParaRPr lang="en-US"/>
        </a:p>
      </dgm:t>
    </dgm:pt>
    <dgm:pt modelId="{B2E8C2B0-6711-4F9B-9644-EEB79F8FEC86}">
      <dgm:prSet/>
      <dgm:spPr/>
      <dgm:t>
        <a:bodyPr/>
        <a:lstStyle/>
        <a:p>
          <a:r>
            <a:rPr lang="en-US">
              <a:latin typeface="Arial" charset="0"/>
              <a:cs typeface="Arial" charset="0"/>
            </a:rPr>
            <a:t>Terdapat monopoli atas sumber produksi.</a:t>
          </a:r>
          <a:endParaRPr lang="en-US" dirty="0">
            <a:latin typeface="Arial" charset="0"/>
            <a:cs typeface="Arial" charset="0"/>
          </a:endParaRPr>
        </a:p>
      </dgm:t>
    </dgm:pt>
    <dgm:pt modelId="{95A5EDE0-C713-4AD3-9697-A2346E89D484}" type="parTrans" cxnId="{3FF378BC-3DE6-4370-8D84-401F571C3025}">
      <dgm:prSet/>
      <dgm:spPr/>
      <dgm:t>
        <a:bodyPr/>
        <a:lstStyle/>
        <a:p>
          <a:endParaRPr lang="en-US"/>
        </a:p>
      </dgm:t>
    </dgm:pt>
    <dgm:pt modelId="{23DB1A79-AAB0-4F52-8569-130F91CB1806}" type="sibTrans" cxnId="{3FF378BC-3DE6-4370-8D84-401F571C3025}">
      <dgm:prSet/>
      <dgm:spPr/>
      <dgm:t>
        <a:bodyPr/>
        <a:lstStyle/>
        <a:p>
          <a:endParaRPr lang="en-US"/>
        </a:p>
      </dgm:t>
    </dgm:pt>
    <dgm:pt modelId="{C351129B-7687-454E-AE6F-7C40CE0FA028}">
      <dgm:prSet/>
      <dgm:spPr/>
      <dgm:t>
        <a:bodyPr/>
        <a:lstStyle/>
        <a:p>
          <a:r>
            <a:rPr lang="en-US">
              <a:latin typeface="Arial" charset="0"/>
              <a:cs typeface="Arial" charset="0"/>
            </a:rPr>
            <a:t>Munculnya korupsi, kolusi, dan nepotisme (KKN).</a:t>
          </a:r>
          <a:endParaRPr lang="en-US" dirty="0">
            <a:latin typeface="Arial" charset="0"/>
            <a:cs typeface="Arial" charset="0"/>
          </a:endParaRPr>
        </a:p>
      </dgm:t>
    </dgm:pt>
    <dgm:pt modelId="{FA2E49DA-75BC-4546-8EB9-19BF687B816C}" type="parTrans" cxnId="{C6A58976-8A07-4C48-964F-7A15840AD34F}">
      <dgm:prSet/>
      <dgm:spPr/>
      <dgm:t>
        <a:bodyPr/>
        <a:lstStyle/>
        <a:p>
          <a:endParaRPr lang="en-US"/>
        </a:p>
      </dgm:t>
    </dgm:pt>
    <dgm:pt modelId="{250E196F-2EA1-45E9-9BCE-989C282A6D9A}" type="sibTrans" cxnId="{C6A58976-8A07-4C48-964F-7A15840AD34F}">
      <dgm:prSet/>
      <dgm:spPr/>
      <dgm:t>
        <a:bodyPr/>
        <a:lstStyle/>
        <a:p>
          <a:endParaRPr lang="en-US"/>
        </a:p>
      </dgm:t>
    </dgm:pt>
    <dgm:pt modelId="{961D043D-7122-4704-BA9F-7E0F76D0E920}" type="pres">
      <dgm:prSet presAssocID="{30847836-0C79-45FC-A5BF-D0CCBDCB9801}" presName="compositeShape" presStyleCnt="0">
        <dgm:presLayoutVars>
          <dgm:dir/>
          <dgm:resizeHandles/>
        </dgm:presLayoutVars>
      </dgm:prSet>
      <dgm:spPr/>
    </dgm:pt>
    <dgm:pt modelId="{3AEB8997-8504-4AB9-8849-94CA496C70AF}" type="pres">
      <dgm:prSet presAssocID="{30847836-0C79-45FC-A5BF-D0CCBDCB9801}" presName="pyramid" presStyleLbl="node1" presStyleIdx="0" presStyleCnt="1"/>
      <dgm:spPr/>
    </dgm:pt>
    <dgm:pt modelId="{B7515F0E-6789-4D86-A5F9-5907DF51EE94}" type="pres">
      <dgm:prSet presAssocID="{30847836-0C79-45FC-A5BF-D0CCBDCB9801}" presName="theList" presStyleCnt="0"/>
      <dgm:spPr/>
    </dgm:pt>
    <dgm:pt modelId="{67A09917-E03F-416B-99D6-8ED11FBC0F69}" type="pres">
      <dgm:prSet presAssocID="{49426684-0E90-4839-ABA0-D4010F28FC87}" presName="aNode" presStyleLbl="fgAcc1" presStyleIdx="0" presStyleCnt="4">
        <dgm:presLayoutVars>
          <dgm:bulletEnabled val="1"/>
        </dgm:presLayoutVars>
      </dgm:prSet>
      <dgm:spPr/>
    </dgm:pt>
    <dgm:pt modelId="{CF90A295-12A8-45A6-A931-4F9F41632C84}" type="pres">
      <dgm:prSet presAssocID="{49426684-0E90-4839-ABA0-D4010F28FC87}" presName="aSpace" presStyleCnt="0"/>
      <dgm:spPr/>
    </dgm:pt>
    <dgm:pt modelId="{9457032B-6890-400C-A215-563C47E864C3}" type="pres">
      <dgm:prSet presAssocID="{83A18565-95C2-4A04-9303-1B8ED2227825}" presName="aNode" presStyleLbl="fgAcc1" presStyleIdx="1" presStyleCnt="4">
        <dgm:presLayoutVars>
          <dgm:bulletEnabled val="1"/>
        </dgm:presLayoutVars>
      </dgm:prSet>
      <dgm:spPr/>
    </dgm:pt>
    <dgm:pt modelId="{2154D2CE-A849-4536-B5D6-70ADF83C456B}" type="pres">
      <dgm:prSet presAssocID="{83A18565-95C2-4A04-9303-1B8ED2227825}" presName="aSpace" presStyleCnt="0"/>
      <dgm:spPr/>
    </dgm:pt>
    <dgm:pt modelId="{7EC9B8B6-3A64-470F-ACA6-E6FED03421A9}" type="pres">
      <dgm:prSet presAssocID="{B2E8C2B0-6711-4F9B-9644-EEB79F8FEC86}" presName="aNode" presStyleLbl="fgAcc1" presStyleIdx="2" presStyleCnt="4">
        <dgm:presLayoutVars>
          <dgm:bulletEnabled val="1"/>
        </dgm:presLayoutVars>
      </dgm:prSet>
      <dgm:spPr/>
    </dgm:pt>
    <dgm:pt modelId="{534C1C63-4C23-4AA2-A8F9-A0B7E96890E2}" type="pres">
      <dgm:prSet presAssocID="{B2E8C2B0-6711-4F9B-9644-EEB79F8FEC86}" presName="aSpace" presStyleCnt="0"/>
      <dgm:spPr/>
    </dgm:pt>
    <dgm:pt modelId="{561FB2D4-0676-4BC0-9A5B-36F5C374EF92}" type="pres">
      <dgm:prSet presAssocID="{C351129B-7687-454E-AE6F-7C40CE0FA028}" presName="aNode" presStyleLbl="fgAcc1" presStyleIdx="3" presStyleCnt="4">
        <dgm:presLayoutVars>
          <dgm:bulletEnabled val="1"/>
        </dgm:presLayoutVars>
      </dgm:prSet>
      <dgm:spPr/>
    </dgm:pt>
    <dgm:pt modelId="{4FEF1F76-41E9-460C-8E88-F1EA5F284FB9}" type="pres">
      <dgm:prSet presAssocID="{C351129B-7687-454E-AE6F-7C40CE0FA028}" presName="aSpace" presStyleCnt="0"/>
      <dgm:spPr/>
    </dgm:pt>
  </dgm:ptLst>
  <dgm:cxnLst>
    <dgm:cxn modelId="{6480D15E-9134-4045-8017-73FAB200FAF6}" type="presOf" srcId="{C351129B-7687-454E-AE6F-7C40CE0FA028}" destId="{561FB2D4-0676-4BC0-9A5B-36F5C374EF92}" srcOrd="0" destOrd="0" presId="urn:microsoft.com/office/officeart/2005/8/layout/pyramid2"/>
    <dgm:cxn modelId="{C6A58976-8A07-4C48-964F-7A15840AD34F}" srcId="{30847836-0C79-45FC-A5BF-D0CCBDCB9801}" destId="{C351129B-7687-454E-AE6F-7C40CE0FA028}" srcOrd="3" destOrd="0" parTransId="{FA2E49DA-75BC-4546-8EB9-19BF687B816C}" sibTransId="{250E196F-2EA1-45E9-9BCE-989C282A6D9A}"/>
    <dgm:cxn modelId="{274E6D77-9EE2-496F-835F-8FCC321A2B10}" srcId="{30847836-0C79-45FC-A5BF-D0CCBDCB9801}" destId="{83A18565-95C2-4A04-9303-1B8ED2227825}" srcOrd="1" destOrd="0" parTransId="{6DD0E9A4-E75D-4CE8-80FE-1187BEF93FC3}" sibTransId="{F5C63F00-8ECA-4BCA-8403-7B8284438100}"/>
    <dgm:cxn modelId="{F1A25285-C70B-419E-A784-B6ED49E622A2}" type="presOf" srcId="{B2E8C2B0-6711-4F9B-9644-EEB79F8FEC86}" destId="{7EC9B8B6-3A64-470F-ACA6-E6FED03421A9}" srcOrd="0" destOrd="0" presId="urn:microsoft.com/office/officeart/2005/8/layout/pyramid2"/>
    <dgm:cxn modelId="{3FF378BC-3DE6-4370-8D84-401F571C3025}" srcId="{30847836-0C79-45FC-A5BF-D0CCBDCB9801}" destId="{B2E8C2B0-6711-4F9B-9644-EEB79F8FEC86}" srcOrd="2" destOrd="0" parTransId="{95A5EDE0-C713-4AD3-9697-A2346E89D484}" sibTransId="{23DB1A79-AAB0-4F52-8569-130F91CB1806}"/>
    <dgm:cxn modelId="{03B9DDC2-AB32-4C4C-BA73-43EDA83975FC}" type="presOf" srcId="{83A18565-95C2-4A04-9303-1B8ED2227825}" destId="{9457032B-6890-400C-A215-563C47E864C3}" srcOrd="0" destOrd="0" presId="urn:microsoft.com/office/officeart/2005/8/layout/pyramid2"/>
    <dgm:cxn modelId="{F7CAA6CA-7A58-49F7-888E-1E8100E21D25}" type="presOf" srcId="{30847836-0C79-45FC-A5BF-D0CCBDCB9801}" destId="{961D043D-7122-4704-BA9F-7E0F76D0E920}" srcOrd="0" destOrd="0" presId="urn:microsoft.com/office/officeart/2005/8/layout/pyramid2"/>
    <dgm:cxn modelId="{5FC965E4-E708-4A91-A61B-6FDBCB61C5D2}" srcId="{30847836-0C79-45FC-A5BF-D0CCBDCB9801}" destId="{49426684-0E90-4839-ABA0-D4010F28FC87}" srcOrd="0" destOrd="0" parTransId="{BF3855BB-3C1A-475C-AA62-2DB21B9AAC58}" sibTransId="{363738E1-4E1C-418E-A621-E8EF0ACE5EBA}"/>
    <dgm:cxn modelId="{8628D5F3-8364-4B5C-BF21-E69CF7958785}" type="presOf" srcId="{49426684-0E90-4839-ABA0-D4010F28FC87}" destId="{67A09917-E03F-416B-99D6-8ED11FBC0F69}" srcOrd="0" destOrd="0" presId="urn:microsoft.com/office/officeart/2005/8/layout/pyramid2"/>
    <dgm:cxn modelId="{2CE6DB25-77E5-49AA-9E7D-C00E94C93C2D}" type="presParOf" srcId="{961D043D-7122-4704-BA9F-7E0F76D0E920}" destId="{3AEB8997-8504-4AB9-8849-94CA496C70AF}" srcOrd="0" destOrd="0" presId="urn:microsoft.com/office/officeart/2005/8/layout/pyramid2"/>
    <dgm:cxn modelId="{2C07DD43-8EA5-41B5-84F2-D05FEF081F08}" type="presParOf" srcId="{961D043D-7122-4704-BA9F-7E0F76D0E920}" destId="{B7515F0E-6789-4D86-A5F9-5907DF51EE94}" srcOrd="1" destOrd="0" presId="urn:microsoft.com/office/officeart/2005/8/layout/pyramid2"/>
    <dgm:cxn modelId="{A076C10C-A51A-4DA8-B46C-0F4458F6C671}" type="presParOf" srcId="{B7515F0E-6789-4D86-A5F9-5907DF51EE94}" destId="{67A09917-E03F-416B-99D6-8ED11FBC0F69}" srcOrd="0" destOrd="0" presId="urn:microsoft.com/office/officeart/2005/8/layout/pyramid2"/>
    <dgm:cxn modelId="{3D186395-7911-4C86-9E21-4B60D122D44A}" type="presParOf" srcId="{B7515F0E-6789-4D86-A5F9-5907DF51EE94}" destId="{CF90A295-12A8-45A6-A931-4F9F41632C84}" srcOrd="1" destOrd="0" presId="urn:microsoft.com/office/officeart/2005/8/layout/pyramid2"/>
    <dgm:cxn modelId="{11125888-92AD-47CE-B627-33BF212D7B87}" type="presParOf" srcId="{B7515F0E-6789-4D86-A5F9-5907DF51EE94}" destId="{9457032B-6890-400C-A215-563C47E864C3}" srcOrd="2" destOrd="0" presId="urn:microsoft.com/office/officeart/2005/8/layout/pyramid2"/>
    <dgm:cxn modelId="{2650884E-56E2-4CBB-BA52-4416E8BEAD91}" type="presParOf" srcId="{B7515F0E-6789-4D86-A5F9-5907DF51EE94}" destId="{2154D2CE-A849-4536-B5D6-70ADF83C456B}" srcOrd="3" destOrd="0" presId="urn:microsoft.com/office/officeart/2005/8/layout/pyramid2"/>
    <dgm:cxn modelId="{83C3481A-7E97-4F3A-9619-3C6196AACEC7}" type="presParOf" srcId="{B7515F0E-6789-4D86-A5F9-5907DF51EE94}" destId="{7EC9B8B6-3A64-470F-ACA6-E6FED03421A9}" srcOrd="4" destOrd="0" presId="urn:microsoft.com/office/officeart/2005/8/layout/pyramid2"/>
    <dgm:cxn modelId="{C089F85F-6943-4965-800C-F7295DDCB9E3}" type="presParOf" srcId="{B7515F0E-6789-4D86-A5F9-5907DF51EE94}" destId="{534C1C63-4C23-4AA2-A8F9-A0B7E96890E2}" srcOrd="5" destOrd="0" presId="urn:microsoft.com/office/officeart/2005/8/layout/pyramid2"/>
    <dgm:cxn modelId="{3A9414A2-B2BF-4380-B1AA-1D64C515983F}" type="presParOf" srcId="{B7515F0E-6789-4D86-A5F9-5907DF51EE94}" destId="{561FB2D4-0676-4BC0-9A5B-36F5C374EF92}" srcOrd="6" destOrd="0" presId="urn:microsoft.com/office/officeart/2005/8/layout/pyramid2"/>
    <dgm:cxn modelId="{3D9CB8B6-8D8C-4CEC-B402-53309D6BCC75}" type="presParOf" srcId="{B7515F0E-6789-4D86-A5F9-5907DF51EE94}" destId="{4FEF1F76-41E9-460C-8E88-F1EA5F284FB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924F-7D5C-4035-A9D0-766FB73F7A90}">
      <dsp:nvSpPr>
        <dsp:cNvPr id="0" name=""/>
        <dsp:cNvSpPr/>
      </dsp:nvSpPr>
      <dsp:spPr>
        <a:xfrm>
          <a:off x="961635" y="2075"/>
          <a:ext cx="2490088" cy="14940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Kekeluargaan</a:t>
          </a:r>
          <a:endParaRPr lang="en-US" sz="3300" kern="1200" dirty="0"/>
        </a:p>
      </dsp:txBody>
      <dsp:txXfrm>
        <a:off x="961635" y="2075"/>
        <a:ext cx="2490088" cy="1494053"/>
      </dsp:txXfrm>
    </dsp:sp>
    <dsp:sp modelId="{65E4DE01-B32E-4087-A9A4-500C1EA2D5CE}">
      <dsp:nvSpPr>
        <dsp:cNvPr id="0" name=""/>
        <dsp:cNvSpPr/>
      </dsp:nvSpPr>
      <dsp:spPr>
        <a:xfrm>
          <a:off x="3700732" y="2075"/>
          <a:ext cx="2490088" cy="1494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Kerja sama</a:t>
          </a:r>
          <a:endParaRPr lang="en-US" sz="3300" kern="1200" dirty="0"/>
        </a:p>
      </dsp:txBody>
      <dsp:txXfrm>
        <a:off x="3700732" y="2075"/>
        <a:ext cx="2490088" cy="1494053"/>
      </dsp:txXfrm>
    </dsp:sp>
    <dsp:sp modelId="{51AE306E-632F-4DE2-B66B-A88842BC6783}">
      <dsp:nvSpPr>
        <dsp:cNvPr id="0" name=""/>
        <dsp:cNvSpPr/>
      </dsp:nvSpPr>
      <dsp:spPr>
        <a:xfrm>
          <a:off x="961635" y="1745137"/>
          <a:ext cx="2490088" cy="14940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Gotong royong</a:t>
          </a:r>
          <a:endParaRPr lang="en-US" sz="3300" kern="1200" dirty="0"/>
        </a:p>
      </dsp:txBody>
      <dsp:txXfrm>
        <a:off x="961635" y="1745137"/>
        <a:ext cx="2490088" cy="1494053"/>
      </dsp:txXfrm>
    </dsp:sp>
    <dsp:sp modelId="{567013BB-CD10-4A19-92CF-F81DE5E504EE}">
      <dsp:nvSpPr>
        <dsp:cNvPr id="0" name=""/>
        <dsp:cNvSpPr/>
      </dsp:nvSpPr>
      <dsp:spPr>
        <a:xfrm>
          <a:off x="3700732" y="1745137"/>
          <a:ext cx="2490088" cy="1494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Keadilan</a:t>
          </a:r>
          <a:endParaRPr lang="en-US" sz="3300" kern="1200" dirty="0"/>
        </a:p>
      </dsp:txBody>
      <dsp:txXfrm>
        <a:off x="3700732" y="1745137"/>
        <a:ext cx="2490088" cy="1494053"/>
      </dsp:txXfrm>
    </dsp:sp>
    <dsp:sp modelId="{6F305742-8883-4AFE-92B7-3D193AE03358}">
      <dsp:nvSpPr>
        <dsp:cNvPr id="0" name=""/>
        <dsp:cNvSpPr/>
      </dsp:nvSpPr>
      <dsp:spPr>
        <a:xfrm>
          <a:off x="2331183" y="3488199"/>
          <a:ext cx="2490088" cy="1494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Kemandirian</a:t>
          </a:r>
          <a:endParaRPr lang="en-US" sz="3300" kern="1200" dirty="0"/>
        </a:p>
      </dsp:txBody>
      <dsp:txXfrm>
        <a:off x="2331183" y="3488199"/>
        <a:ext cx="2490088" cy="1494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EB89F-CE8F-42E3-B7C3-2A6D6090F121}">
      <dsp:nvSpPr>
        <dsp:cNvPr id="0" name=""/>
        <dsp:cNvSpPr/>
      </dsp:nvSpPr>
      <dsp:spPr>
        <a:xfrm>
          <a:off x="0" y="4312535"/>
          <a:ext cx="7391400" cy="94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Potensi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inisiatif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daya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kreasi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warga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dikembangkan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sepenuhnya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selama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tidak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merugikan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masyarakat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>
        <a:off x="0" y="4312535"/>
        <a:ext cx="7391400" cy="943477"/>
      </dsp:txXfrm>
    </dsp:sp>
    <dsp:sp modelId="{74ABB151-6BFC-4EA7-BB31-3D72F8C51924}">
      <dsp:nvSpPr>
        <dsp:cNvPr id="0" name=""/>
        <dsp:cNvSpPr/>
      </dsp:nvSpPr>
      <dsp:spPr>
        <a:xfrm rot="10800000">
          <a:off x="0" y="2875619"/>
          <a:ext cx="7391400" cy="1451068"/>
        </a:xfrm>
        <a:prstGeom prst="upArrowCallou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Warga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bebas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memilih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pekerjaan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dikehendaki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serta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memiliki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atas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pekerjaan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penghidupan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layak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 rot="10800000">
        <a:off x="0" y="2875619"/>
        <a:ext cx="7391400" cy="942860"/>
      </dsp:txXfrm>
    </dsp:sp>
    <dsp:sp modelId="{BDDE4707-EF64-4864-9061-42EB6CA08F98}">
      <dsp:nvSpPr>
        <dsp:cNvPr id="0" name=""/>
        <dsp:cNvSpPr/>
      </dsp:nvSpPr>
      <dsp:spPr>
        <a:xfrm rot="10800000">
          <a:off x="0" y="1438703"/>
          <a:ext cx="7391400" cy="1451068"/>
        </a:xfrm>
        <a:prstGeom prst="upArrowCallou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Cabang-cabang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produksi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penting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vital </a:t>
          </a:r>
          <a:r>
            <a:rPr lang="en-US" sz="1800" kern="1200" dirty="0" err="1">
              <a:latin typeface="Arial" charset="0"/>
              <a:cs typeface="Arial" charset="0"/>
            </a:rPr>
            <a:t>bagi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serta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meliputi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hajat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hidup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orang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banyak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dikuasai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oleh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 rot="10800000">
        <a:off x="0" y="1438703"/>
        <a:ext cx="7391400" cy="942860"/>
      </dsp:txXfrm>
    </dsp:sp>
    <dsp:sp modelId="{27FCAF7F-1FBC-4516-862D-C61222A480CE}">
      <dsp:nvSpPr>
        <dsp:cNvPr id="0" name=""/>
        <dsp:cNvSpPr/>
      </dsp:nvSpPr>
      <dsp:spPr>
        <a:xfrm rot="10800000">
          <a:off x="0" y="1787"/>
          <a:ext cx="7391400" cy="1451068"/>
        </a:xfrm>
        <a:prstGeom prst="upArrowCallou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Perekonomian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disusun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sebagai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usaha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bersama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berdasar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atas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asas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kekeluargaan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  <a:endParaRPr lang="en-US" sz="1800" kern="1200" dirty="0"/>
        </a:p>
      </dsp:txBody>
      <dsp:txXfrm rot="10800000">
        <a:off x="0" y="1787"/>
        <a:ext cx="7391400" cy="94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8997-8504-4AB9-8849-94CA496C70AF}">
      <dsp:nvSpPr>
        <dsp:cNvPr id="0" name=""/>
        <dsp:cNvSpPr/>
      </dsp:nvSpPr>
      <dsp:spPr>
        <a:xfrm>
          <a:off x="306070" y="0"/>
          <a:ext cx="5232400" cy="52324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09917-E03F-416B-99D6-8ED11FBC0F69}">
      <dsp:nvSpPr>
        <dsp:cNvPr id="0" name=""/>
        <dsp:cNvSpPr/>
      </dsp:nvSpPr>
      <dsp:spPr>
        <a:xfrm>
          <a:off x="2922270" y="52375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charset="0"/>
              <a:cs typeface="Arial" charset="0"/>
            </a:rPr>
            <a:t>Perkembangan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ekonomi</a:t>
          </a:r>
          <a:r>
            <a:rPr lang="en-US" sz="1700" kern="1200" dirty="0">
              <a:latin typeface="Arial" charset="0"/>
              <a:cs typeface="Arial" charset="0"/>
            </a:rPr>
            <a:t> modern </a:t>
          </a:r>
          <a:r>
            <a:rPr lang="en-US" sz="1700" kern="1200" dirty="0" err="1">
              <a:latin typeface="Arial" charset="0"/>
              <a:cs typeface="Arial" charset="0"/>
            </a:rPr>
            <a:t>dan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tradisional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berjalan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secara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tidak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seimbang</a:t>
          </a:r>
          <a:r>
            <a:rPr lang="en-US" sz="1700" kern="1200" dirty="0">
              <a:latin typeface="Arial" charset="0"/>
              <a:cs typeface="Arial" charset="0"/>
            </a:rPr>
            <a:t>.</a:t>
          </a:r>
          <a:endParaRPr lang="en-US" sz="1700" kern="1200" dirty="0"/>
        </a:p>
      </dsp:txBody>
      <dsp:txXfrm>
        <a:off x="2967668" y="569148"/>
        <a:ext cx="3310264" cy="839181"/>
      </dsp:txXfrm>
    </dsp:sp>
    <dsp:sp modelId="{9457032B-6890-400C-A215-563C47E864C3}">
      <dsp:nvSpPr>
        <dsp:cNvPr id="0" name=""/>
        <dsp:cNvSpPr/>
      </dsp:nvSpPr>
      <dsp:spPr>
        <a:xfrm>
          <a:off x="2922270" y="1569975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charset="0"/>
              <a:cs typeface="Arial" charset="0"/>
            </a:rPr>
            <a:t>Pelaksanaan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kebijakan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oleh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pemerintah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untuk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mengawasi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perekonomian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masih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lemah</a:t>
          </a:r>
          <a:r>
            <a:rPr lang="en-US" sz="1700" kern="1200" dirty="0">
              <a:latin typeface="Arial" charset="0"/>
              <a:cs typeface="Arial" charset="0"/>
            </a:rPr>
            <a:t>.</a:t>
          </a:r>
        </a:p>
      </dsp:txBody>
      <dsp:txXfrm>
        <a:off x="2967668" y="1615373"/>
        <a:ext cx="3310264" cy="839181"/>
      </dsp:txXfrm>
    </dsp:sp>
    <dsp:sp modelId="{7EC9B8B6-3A64-470F-ACA6-E6FED03421A9}">
      <dsp:nvSpPr>
        <dsp:cNvPr id="0" name=""/>
        <dsp:cNvSpPr/>
      </dsp:nvSpPr>
      <dsp:spPr>
        <a:xfrm>
          <a:off x="2922270" y="261620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charset="0"/>
              <a:cs typeface="Arial" charset="0"/>
            </a:rPr>
            <a:t>Terdapat monopoli atas sumber produksi.</a:t>
          </a:r>
          <a:endParaRPr lang="en-US" sz="1700" kern="1200" dirty="0">
            <a:latin typeface="Arial" charset="0"/>
            <a:cs typeface="Arial" charset="0"/>
          </a:endParaRPr>
        </a:p>
      </dsp:txBody>
      <dsp:txXfrm>
        <a:off x="2967668" y="2661598"/>
        <a:ext cx="3310264" cy="839181"/>
      </dsp:txXfrm>
    </dsp:sp>
    <dsp:sp modelId="{561FB2D4-0676-4BC0-9A5B-36F5C374EF92}">
      <dsp:nvSpPr>
        <dsp:cNvPr id="0" name=""/>
        <dsp:cNvSpPr/>
      </dsp:nvSpPr>
      <dsp:spPr>
        <a:xfrm>
          <a:off x="2922270" y="3662424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charset="0"/>
              <a:cs typeface="Arial" charset="0"/>
            </a:rPr>
            <a:t>Munculnya korupsi, kolusi, dan nepotisme (KKN).</a:t>
          </a:r>
          <a:endParaRPr lang="en-US" sz="1700" kern="1200" dirty="0">
            <a:latin typeface="Arial" charset="0"/>
            <a:cs typeface="Arial" charset="0"/>
          </a:endParaRPr>
        </a:p>
      </dsp:txBody>
      <dsp:txXfrm>
        <a:off x="2967668" y="3707822"/>
        <a:ext cx="3310264" cy="83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5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0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1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2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3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38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438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Mengenal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Sistem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Perekonomian</a:t>
            </a:r>
            <a:r>
              <a:rPr lang="en-US" sz="2800" b="1" dirty="0">
                <a:latin typeface="+mj-lt"/>
                <a:ea typeface="+mj-ea"/>
                <a:cs typeface="+mj-cs"/>
              </a:rPr>
              <a:t> Indonesia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38400" y="3657600"/>
            <a:ext cx="7315200" cy="251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</a:t>
            </a:r>
            <a:r>
              <a:rPr lang="sv-SE" sz="1800" dirty="0">
                <a:latin typeface="Arial" pitchFamily="34" charset="0"/>
                <a:cs typeface="Arial" pitchFamily="34" charset="0"/>
              </a:rPr>
              <a:t>iusahakan sebagai usaha bersama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keadilan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kemakmuran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batas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di Indonesia.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696" y="1371600"/>
            <a:ext cx="3201504" cy="2136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022537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171-6615-4474-BD3C-512C1D36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C8AC-42B6-4FA5-9947-A01F4C30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Bumi</a:t>
            </a:r>
            <a:r>
              <a:rPr lang="en-US" dirty="0"/>
              <a:t> dan air dan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oleh negara dan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sebesar-besar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</a:t>
            </a:r>
          </a:p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kebersamaan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berkeadilan</a:t>
            </a:r>
            <a:r>
              <a:rPr lang="en-US" dirty="0"/>
              <a:t>, </a:t>
            </a:r>
            <a:r>
              <a:rPr lang="en-US" dirty="0" err="1"/>
              <a:t>berkelanjutan</a:t>
            </a:r>
            <a:r>
              <a:rPr lang="en-US" dirty="0"/>
              <a:t>, </a:t>
            </a: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kemandirian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dan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98D6-986E-4243-998A-FBEC287B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B141-C18A-4EE2-B1D2-B0E8109B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juga,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/>
              <a:t>Negara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r>
              <a:rPr lang="en-US" dirty="0"/>
              <a:t>Masyarakat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dipimpin</a:t>
            </a:r>
            <a:r>
              <a:rPr lang="en-US" dirty="0"/>
              <a:t>, dan </a:t>
            </a:r>
            <a:r>
              <a:rPr lang="en-US" dirty="0" err="1"/>
              <a:t>diawasi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9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D6B4-B1A3-4241-97DE-7D39F4D8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Penerapan Sistem Ekonomi Pancasila di Indonesia</a:t>
            </a:r>
            <a:br>
              <a:rPr lang="it-IT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13D0-BE71-4595-BCE8-D520BEE3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nyatanya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Pancasila:</a:t>
            </a:r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Adanya</a:t>
            </a:r>
            <a:r>
              <a:rPr lang="en-US" b="1" dirty="0"/>
              <a:t> Badan Usaha </a:t>
            </a:r>
            <a:r>
              <a:rPr lang="en-US" b="1" dirty="0" err="1"/>
              <a:t>Milik</a:t>
            </a:r>
            <a:r>
              <a:rPr lang="en-US" b="1" dirty="0"/>
              <a:t> Negara (BUMN)</a:t>
            </a:r>
          </a:p>
          <a:p>
            <a:pPr marL="0" indent="0"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cabang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dan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hajat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oleh negara.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negara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BUMN.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DDF-395F-452E-ADC0-78E70185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6F81-3114-4941-8358-DE740124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Koperasi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kolektif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Serikat</a:t>
            </a:r>
            <a:r>
              <a:rPr lang="en-US" b="1" dirty="0"/>
              <a:t> </a:t>
            </a:r>
            <a:r>
              <a:rPr lang="en-US" b="1" dirty="0" err="1"/>
              <a:t>Pekerja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dan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1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1985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74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73F9-77CB-4735-99C8-DF5CF43B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Indonesia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1099-C61E-4D13-AFE1-4CE04FD0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Sebagian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oleh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>
                <a:latin typeface="Arial" pitchFamily="34" charset="0"/>
                <a:cs typeface="Arial" pitchFamily="34" charset="0"/>
              </a:rPr>
              <a:t> dan pasar.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Perusahaan negara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menguasai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dirty="0">
                <a:latin typeface="Arial" pitchFamily="34" charset="0"/>
                <a:cs typeface="Arial" pitchFamily="34" charset="0"/>
              </a:rPr>
              <a:t> vital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hajat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dirty="0">
                <a:latin typeface="Arial" pitchFamily="34" charset="0"/>
                <a:cs typeface="Arial" pitchFamily="34" charset="0"/>
              </a:rPr>
              <a:t> orang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listrik</a:t>
            </a:r>
            <a:r>
              <a:rPr lang="en-US" dirty="0">
                <a:latin typeface="Arial" pitchFamily="34" charset="0"/>
                <a:cs typeface="Arial" pitchFamily="34" charset="0"/>
              </a:rPr>
              <a:t> dan 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1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315200" cy="793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b="1" dirty="0" err="1">
                <a:latin typeface="Arial" pitchFamily="34" charset="0"/>
                <a:cs typeface="Arial" pitchFamily="34" charset="0"/>
              </a:rPr>
              <a:t>Nilai-Nilai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Perekonomian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Indonesia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43944" y="1340768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438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B924F-7D5C-4035-A9D0-766FB73F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49B924F-7D5C-4035-A9D0-766FB73F7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4DE01-B32E-4087-A9A4-500C1EA2D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E4DE01-B32E-4087-A9A4-500C1EA2D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AE306E-632F-4DE2-B66B-A88842BC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51AE306E-632F-4DE2-B66B-A88842BC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7013BB-CD10-4A19-92CF-F81DE5E5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67013BB-CD10-4A19-92CF-F81DE5E50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05742-8883-4AFE-92B7-3D193AE0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F305742-8883-4AFE-92B7-3D193AE03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391-45F9-4FD6-9BB3-1971535A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131EDF-23E4-4CAB-B92E-CABCC9661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30" t="22610" r="10446" b="11606"/>
          <a:stretch/>
        </p:blipFill>
        <p:spPr>
          <a:xfrm>
            <a:off x="838200" y="463826"/>
            <a:ext cx="10677939" cy="61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B23C-73EF-4017-B0E7-903F8D93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CB0D7B-CD89-4AA1-97FF-56BB2815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60" t="22269" r="11645" b="14400"/>
          <a:stretch/>
        </p:blipFill>
        <p:spPr>
          <a:xfrm>
            <a:off x="954157" y="365125"/>
            <a:ext cx="10721007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A6B3-EE8F-43A5-BDE0-86914BCF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F97019-2519-4B19-BE57-4DC2C292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01" t="24437" r="9418" b="12520"/>
          <a:stretch/>
        </p:blipFill>
        <p:spPr>
          <a:xfrm>
            <a:off x="1338470" y="649357"/>
            <a:ext cx="10015329" cy="58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Positif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Demokrasi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Ekonomi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62200" y="1066800"/>
          <a:ext cx="739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 return.jp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600" y="58039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CAF7F-1FBC-4516-862D-C61222A4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7FCAF7F-1FBC-4516-862D-C61222A48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E4707-EF64-4864-9061-42EB6CA0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DDE4707-EF64-4864-9061-42EB6CA08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BB151-6BFC-4EA7-BB31-3D72F8C5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4ABB151-6BFC-4EA7-BB31-3D72F8C51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CEB89F-CE8F-42E3-B7C3-2A6D6090F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4CEB89F-CE8F-42E3-B7C3-2A6D6090F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ID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Demokrasi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Ekonomi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743200" y="1143000"/>
          <a:ext cx="6629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 next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600" y="6184900"/>
            <a:ext cx="355600" cy="29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F783-2762-449C-8DC5-6BA65CE1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Ciri-Ciri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Pancasila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DE8D-0E26-4B5D-AA0F-5340DD4F3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punya </a:t>
            </a:r>
            <a:r>
              <a:rPr lang="en-US" dirty="0" err="1"/>
              <a:t>ciri-ciri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yang </a:t>
            </a:r>
            <a:r>
              <a:rPr lang="en-US" dirty="0" err="1"/>
              <a:t>tertuang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UUD 1945 </a:t>
            </a:r>
            <a:r>
              <a:rPr lang="en-US" dirty="0" err="1"/>
              <a:t>pasal</a:t>
            </a:r>
            <a:r>
              <a:rPr lang="en-US" dirty="0"/>
              <a:t> 33, yang </a:t>
            </a:r>
            <a:r>
              <a:rPr lang="en-US" dirty="0" err="1"/>
              <a:t>berbunyi</a:t>
            </a:r>
            <a:r>
              <a:rPr lang="en-US" dirty="0"/>
              <a:t>:</a:t>
            </a:r>
          </a:p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.</a:t>
            </a:r>
          </a:p>
          <a:p>
            <a:r>
              <a:rPr lang="en-US" dirty="0" err="1"/>
              <a:t>Cabang-cabang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negara dan yang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hajat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oleh negara.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6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472</Words>
  <Application>Microsoft Office PowerPoint</Application>
  <PresentationFormat>Widescreen</PresentationFormat>
  <Paragraphs>44</Paragraphs>
  <Slides>14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PowerPoint Presentation</vt:lpstr>
      <vt:lpstr>Mengenal Sistem Perekonomian Indonesia </vt:lpstr>
      <vt:lpstr>Nilai-Nilai Dasar Perekonomian Indonesia</vt:lpstr>
      <vt:lpstr>PowerPoint Presentation</vt:lpstr>
      <vt:lpstr>PowerPoint Presentation</vt:lpstr>
      <vt:lpstr>PowerPoint Presentation</vt:lpstr>
      <vt:lpstr>Dampak Positif Demokrasi Ekonomi</vt:lpstr>
      <vt:lpstr>Dampak Negatif Demokrasi Ekonomi</vt:lpstr>
      <vt:lpstr>Ciri-Ciri Sistem Ekonomi Pancasila </vt:lpstr>
      <vt:lpstr>PowerPoint Presentation</vt:lpstr>
      <vt:lpstr>PowerPoint Presentation</vt:lpstr>
      <vt:lpstr>Penerapan Sistem Ekonomi Pancasila di Indonesia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2021-08-31T02:56:25Z</dcterms:created>
  <dcterms:modified xsi:type="dcterms:W3CDTF">2021-08-31T03:54:37Z</dcterms:modified>
</cp:coreProperties>
</file>