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2/6/2021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6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7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1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4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7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8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3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2/6/2021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5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069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7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0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9EA143-6B6A-4195-B6B9-BC5A47594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15" b="723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627911-808B-40CD-BED2-C7FD3999A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MENGANALISIS KEBAHASAAN KRITIK SASTRA DAN ESAI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A86197-62CF-4561-80B6-20E744549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XII IPA/IPS</a:t>
            </a:r>
          </a:p>
          <a:p>
            <a:r>
              <a:rPr lang="en-US" dirty="0">
                <a:solidFill>
                  <a:schemeClr val="tx1"/>
                </a:solidFill>
              </a:rPr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319521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EBA54-9122-4D46-A27E-914DDA9D1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salah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turunan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eksposisi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Teks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kaidah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kebahasaan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hampir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eksposisi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786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5F25-8345-46B7-9C80-08F0C783F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pernyataan-pernyataan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persuasif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Mengapa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terlalu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buru-buru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mengungkap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konfliknya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bukankah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pula novel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sukses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dibangun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melalui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narasi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lambat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tidaklah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sulit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salah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caranya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rutin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mencuci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tangan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3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8260E-7FF6-47D0-A018-F01356DEF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Banyak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menyisipkan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pernyataan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menyatakan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mendukung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membuktikan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kebenaran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argumentasi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Salah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mengutip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pendapat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ahli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mencantumkan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resmi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terkait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kutipan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dihimpun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9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C8AFB-0AA0-4C67-87A0-61409415F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ungkapan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pernyataan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mengomentari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menilai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Narasi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antarperistiwa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dirangkai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sangat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apik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Tampaknya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kebijakan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memang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berniat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mensejahterakan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rakyat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lapangan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berkata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lain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10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8C6B2-88F1-42AD-84BD-82260329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Banyak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berkaitan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dibahasnya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membahas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novel,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diksi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konflik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majas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Jika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membahas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kesehatan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istilah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virus,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bakteri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COVID-19.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8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90FA7-2DE4-4414-80AB-337183571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5.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kerja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mental (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dipikirkan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dirasakan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Karena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sejatinya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eksposisi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argumentatif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Contohnya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menegaskan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menentukan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memendam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mengandalkan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mengidentifikasi</a:t>
            </a: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mengingatkan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1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2BA7A-68AA-4652-B563-27E83B3CE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Selain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mengikuti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kaidah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kebahasaan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eksposisi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karakter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Karakter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dimaksud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bahasa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berupa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pilihan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kata,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berkaitan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pribadi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8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F04F5BAC-C3DC-4C4E-9054-4305AB63CA2C}"/>
              </a:ext>
            </a:extLst>
          </p:cNvPr>
          <p:cNvSpPr/>
          <p:nvPr/>
        </p:nvSpPr>
        <p:spPr>
          <a:xfrm>
            <a:off x="2363190" y="3325091"/>
            <a:ext cx="7754587" cy="1591293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Pesan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singkat</a:t>
            </a:r>
            <a:r>
              <a:rPr lang="en-US" sz="2800" dirty="0">
                <a:solidFill>
                  <a:srgbClr val="FF0000"/>
                </a:solidFill>
              </a:rPr>
              <a:t> : </a:t>
            </a:r>
            <a:r>
              <a:rPr lang="en-US" sz="2800" dirty="0" err="1">
                <a:solidFill>
                  <a:srgbClr val="FF0000"/>
                </a:solidFill>
              </a:rPr>
              <a:t>Jadilah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dirimu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sendiri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38599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_2SEEDS">
      <a:dk1>
        <a:srgbClr val="000000"/>
      </a:dk1>
      <a:lt1>
        <a:srgbClr val="FFFFFF"/>
      </a:lt1>
      <a:dk2>
        <a:srgbClr val="393220"/>
      </a:dk2>
      <a:lt2>
        <a:srgbClr val="E2E4E8"/>
      </a:lt2>
      <a:accent1>
        <a:srgbClr val="B5A066"/>
      </a:accent1>
      <a:accent2>
        <a:srgbClr val="CC937A"/>
      </a:accent2>
      <a:accent3>
        <a:srgbClr val="9EA66D"/>
      </a:accent3>
      <a:accent4>
        <a:srgbClr val="63AF9C"/>
      </a:accent4>
      <a:accent5>
        <a:srgbClr val="67ABB8"/>
      </a:accent5>
      <a:accent6>
        <a:srgbClr val="7196C8"/>
      </a:accent6>
      <a:hlink>
        <a:srgbClr val="697CAE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314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Garamond</vt:lpstr>
      <vt:lpstr>Times New Roman</vt:lpstr>
      <vt:lpstr>SavonVTI</vt:lpstr>
      <vt:lpstr>MENGANALISIS KEBAHASAAN KRITIK SASTRA DAN ESAI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MENGANALISIS KEBAHASAAN KRITIK SASTRA DAN ESAI</dc:title>
  <dc:creator>Lenovo</dc:creator>
  <cp:lastModifiedBy>Lenovo</cp:lastModifiedBy>
  <cp:revision>8</cp:revision>
  <dcterms:created xsi:type="dcterms:W3CDTF">2021-02-04T05:04:42Z</dcterms:created>
  <dcterms:modified xsi:type="dcterms:W3CDTF">2021-02-06T06:31:38Z</dcterms:modified>
</cp:coreProperties>
</file>