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8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22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1537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76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0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09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57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6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4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0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1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2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4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5968-6716-4DD0-8976-1649312803F6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18790-2439-4B66-A139-86B23E44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24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F7B39-D7AC-4D7E-AB31-DDE15B7E6F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MENEMUKAN INFORMASI DALAM ARTIKEL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0A2985-6B79-4D35-8E57-21017C577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XII IPA/IPS</a:t>
            </a:r>
          </a:p>
          <a:p>
            <a:r>
              <a:rPr lang="en-US" dirty="0"/>
              <a:t>DRA. LIZA EVIYANTI, M.PD</a:t>
            </a:r>
          </a:p>
        </p:txBody>
      </p:sp>
    </p:spTree>
    <p:extLst>
      <p:ext uri="{BB962C8B-B14F-4D97-AF65-F5344CB8AC3E}">
        <p14:creationId xmlns:p14="http://schemas.microsoft.com/office/powerpoint/2010/main" val="345169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F79EA-E626-48BB-AAFC-D076976BF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B</a:t>
            </a:r>
            <a:r>
              <a:rPr lang="en-US" sz="3200" dirty="0" err="1"/>
              <a:t>erita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majalah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kabar</a:t>
            </a:r>
            <a:r>
              <a:rPr lang="en-US" sz="3200" dirty="0"/>
              <a:t>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beragam</a:t>
            </a:r>
            <a:r>
              <a:rPr lang="en-US" sz="3200" dirty="0"/>
              <a:t> </a:t>
            </a:r>
            <a:r>
              <a:rPr lang="en-US" sz="3200" dirty="0" err="1"/>
              <a:t>rubrik</a:t>
            </a:r>
            <a:r>
              <a:rPr lang="en-US" sz="3200" dirty="0"/>
              <a:t>. Dari </a:t>
            </a:r>
            <a:r>
              <a:rPr lang="en-US" sz="3200" dirty="0" err="1"/>
              <a:t>segi</a:t>
            </a:r>
            <a:r>
              <a:rPr lang="en-US" sz="3200" dirty="0"/>
              <a:t> </a:t>
            </a:r>
            <a:r>
              <a:rPr lang="en-US" sz="3200" dirty="0" err="1"/>
              <a:t>isinya</a:t>
            </a:r>
            <a:r>
              <a:rPr lang="en-US" sz="3200" dirty="0"/>
              <a:t>, </a:t>
            </a:r>
            <a:r>
              <a:rPr lang="en-US" sz="3200" dirty="0" err="1"/>
              <a:t>koran</a:t>
            </a:r>
            <a:r>
              <a:rPr lang="en-US" sz="3200" dirty="0"/>
              <a:t>/</a:t>
            </a:r>
            <a:r>
              <a:rPr lang="en-US" sz="3200" dirty="0" err="1"/>
              <a:t>majalah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berupa</a:t>
            </a:r>
            <a:r>
              <a:rPr lang="en-US" sz="3200" dirty="0"/>
              <a:t> </a:t>
            </a:r>
            <a:r>
              <a:rPr lang="en-US" sz="3200" dirty="0" err="1"/>
              <a:t>rubrik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, </a:t>
            </a:r>
            <a:r>
              <a:rPr lang="en-US" sz="3200" dirty="0" err="1"/>
              <a:t>hukum</a:t>
            </a:r>
            <a:r>
              <a:rPr lang="en-US" sz="3200" dirty="0"/>
              <a:t>, </a:t>
            </a:r>
            <a:r>
              <a:rPr lang="en-US" sz="3200" dirty="0" err="1"/>
              <a:t>olahraga</a:t>
            </a:r>
            <a:r>
              <a:rPr lang="en-US" sz="3200" dirty="0"/>
              <a:t>, </a:t>
            </a:r>
            <a:r>
              <a:rPr lang="en-US" sz="3200" dirty="0" err="1"/>
              <a:t>pendidikan</a:t>
            </a:r>
            <a:r>
              <a:rPr lang="en-US" sz="3200" dirty="0"/>
              <a:t>, dan </a:t>
            </a:r>
            <a:r>
              <a:rPr lang="en-US" sz="3200" dirty="0" err="1"/>
              <a:t>sebagainya</a:t>
            </a:r>
            <a:r>
              <a:rPr lang="en-US" sz="3200" dirty="0"/>
              <a:t>. Dari </a:t>
            </a:r>
            <a:r>
              <a:rPr lang="en-US" sz="3200" dirty="0" err="1"/>
              <a:t>segi</a:t>
            </a:r>
            <a:r>
              <a:rPr lang="en-US" sz="3200" dirty="0"/>
              <a:t> </a:t>
            </a:r>
            <a:r>
              <a:rPr lang="en-US" sz="3200" dirty="0" err="1"/>
              <a:t>bentuknya</a:t>
            </a:r>
            <a:r>
              <a:rPr lang="en-US" sz="3200" dirty="0"/>
              <a:t>,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pembaca</a:t>
            </a:r>
            <a:r>
              <a:rPr lang="en-US" sz="3200" dirty="0"/>
              <a:t>, </a:t>
            </a:r>
            <a:r>
              <a:rPr lang="en-US" sz="3200" dirty="0" err="1"/>
              <a:t>kolom</a:t>
            </a:r>
            <a:r>
              <a:rPr lang="en-US" sz="3200" dirty="0"/>
              <a:t>, </a:t>
            </a:r>
            <a:r>
              <a:rPr lang="en-US" sz="3200" dirty="0" err="1"/>
              <a:t>profil</a:t>
            </a:r>
            <a:r>
              <a:rPr lang="en-US" sz="3200" dirty="0"/>
              <a:t>, </a:t>
            </a:r>
            <a:r>
              <a:rPr lang="en-US" sz="3200" dirty="0" err="1"/>
              <a:t>opini</a:t>
            </a:r>
            <a:r>
              <a:rPr lang="en-US" sz="3200" dirty="0"/>
              <a:t>, dan editorial.</a:t>
            </a:r>
          </a:p>
        </p:txBody>
      </p:sp>
    </p:spTree>
    <p:extLst>
      <p:ext uri="{BB962C8B-B14F-4D97-AF65-F5344CB8AC3E}">
        <p14:creationId xmlns:p14="http://schemas.microsoft.com/office/powerpoint/2010/main" val="2670855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83991-3194-4841-8D07-410C814CF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41912"/>
            <a:ext cx="9905999" cy="4449289"/>
          </a:xfrm>
        </p:spPr>
        <p:txBody>
          <a:bodyPr>
            <a:normAutofit/>
          </a:bodyPr>
          <a:lstStyle/>
          <a:p>
            <a:r>
              <a:rPr lang="en-US" sz="3200" dirty="0"/>
              <a:t>Salah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rubrik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kabar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majalah</a:t>
            </a:r>
            <a:r>
              <a:rPr lang="en-US" sz="3200" dirty="0"/>
              <a:t> yang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pelajari</a:t>
            </a:r>
            <a:r>
              <a:rPr lang="en-US" sz="3200" dirty="0"/>
              <a:t> pada </a:t>
            </a:r>
            <a:r>
              <a:rPr lang="en-US" sz="3200" dirty="0" err="1"/>
              <a:t>pelajaran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artikel</a:t>
            </a:r>
            <a:r>
              <a:rPr lang="en-US" sz="3200" dirty="0"/>
              <a:t> </a:t>
            </a:r>
            <a:r>
              <a:rPr lang="en-US" sz="3200" dirty="0" err="1"/>
              <a:t>opini</a:t>
            </a:r>
            <a:r>
              <a:rPr lang="en-US" sz="3200" dirty="0"/>
              <a:t>. </a:t>
            </a:r>
            <a:r>
              <a:rPr lang="en-US" sz="3200" dirty="0" err="1"/>
              <a:t>Artikel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tulisan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, </a:t>
            </a:r>
            <a:r>
              <a:rPr lang="en-US" sz="3200" dirty="0" err="1"/>
              <a:t>termasuk</a:t>
            </a:r>
            <a:r>
              <a:rPr lang="en-US" sz="3200" dirty="0"/>
              <a:t> </a:t>
            </a:r>
            <a:r>
              <a:rPr lang="en-US" sz="3200" dirty="0" err="1"/>
              <a:t>pendapat</a:t>
            </a:r>
            <a:r>
              <a:rPr lang="en-US" sz="3200" dirty="0"/>
              <a:t> dan </a:t>
            </a:r>
            <a:r>
              <a:rPr lang="en-US" sz="3200" dirty="0" err="1"/>
              <a:t>pendirian</a:t>
            </a:r>
            <a:r>
              <a:rPr lang="en-US" sz="3200" dirty="0"/>
              <a:t> </a:t>
            </a:r>
            <a:r>
              <a:rPr lang="en-US" sz="3200" dirty="0" err="1"/>
              <a:t>penulis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. </a:t>
            </a:r>
            <a:r>
              <a:rPr lang="en-US" sz="3200" dirty="0" err="1"/>
              <a:t>Artikel</a:t>
            </a:r>
            <a:r>
              <a:rPr lang="en-US" sz="3200" dirty="0"/>
              <a:t> </a:t>
            </a:r>
            <a:r>
              <a:rPr lang="en-US" sz="3200" dirty="0" err="1"/>
              <a:t>bertujuan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meyakinkan</a:t>
            </a:r>
            <a:r>
              <a:rPr lang="en-US" sz="3200" dirty="0"/>
              <a:t>, </a:t>
            </a:r>
            <a:r>
              <a:rPr lang="en-US" sz="3200" dirty="0" err="1"/>
              <a:t>mendidik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menghibur</a:t>
            </a:r>
            <a:r>
              <a:rPr lang="en-US" sz="3200" dirty="0"/>
              <a:t> </a:t>
            </a:r>
            <a:r>
              <a:rPr lang="en-US" sz="3200" dirty="0" err="1"/>
              <a:t>pembaca</a:t>
            </a:r>
            <a:r>
              <a:rPr lang="en-US" sz="3200" dirty="0"/>
              <a:t>.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artikel</a:t>
            </a:r>
            <a:r>
              <a:rPr lang="en-US" sz="3200" dirty="0"/>
              <a:t> </a:t>
            </a:r>
            <a:r>
              <a:rPr lang="en-US" sz="3200" dirty="0" err="1"/>
              <a:t>terdapat</a:t>
            </a:r>
            <a:r>
              <a:rPr lang="en-US" sz="3200" dirty="0"/>
              <a:t> </a:t>
            </a:r>
            <a:r>
              <a:rPr lang="en-US" sz="3200" dirty="0" err="1"/>
              <a:t>fakta</a:t>
            </a:r>
            <a:r>
              <a:rPr lang="en-US" sz="3200" dirty="0"/>
              <a:t> dan </a:t>
            </a:r>
            <a:r>
              <a:rPr lang="en-US" sz="3200" dirty="0" err="1"/>
              <a:t>opini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831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C4B86-F5E0-477F-B06A-E1527A335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artikel</a:t>
            </a:r>
            <a:r>
              <a:rPr lang="en-US" sz="3200" dirty="0"/>
              <a:t> </a:t>
            </a:r>
            <a:r>
              <a:rPr lang="en-US" sz="3200" dirty="0" err="1"/>
              <a:t>majalah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kabar</a:t>
            </a:r>
            <a:r>
              <a:rPr lang="en-US" sz="3200" dirty="0"/>
              <a:t>,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fakta</a:t>
            </a:r>
            <a:r>
              <a:rPr lang="en-US" sz="3200" dirty="0"/>
              <a:t> dan </a:t>
            </a:r>
            <a:r>
              <a:rPr lang="en-US" sz="3200" dirty="0" err="1"/>
              <a:t>opini</a:t>
            </a:r>
            <a:r>
              <a:rPr lang="en-US" sz="3200" dirty="0"/>
              <a:t> yang </a:t>
            </a:r>
            <a:r>
              <a:rPr lang="en-US" sz="3200" dirty="0" err="1"/>
              <a:t>disajikan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beriringan</a:t>
            </a:r>
            <a:r>
              <a:rPr lang="en-US" sz="3200" dirty="0"/>
              <a:t>. Oleh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cermat</a:t>
            </a:r>
            <a:r>
              <a:rPr lang="en-US" sz="3200" dirty="0"/>
              <a:t> agar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membedakannya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159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A0D60-DBED-49FA-AFEB-CB3D530CB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1. Fakta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kenyataan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peristiwa</a:t>
            </a:r>
            <a:r>
              <a:rPr lang="en-US" sz="3200" dirty="0"/>
              <a:t> yang </a:t>
            </a:r>
            <a:r>
              <a:rPr lang="en-US" sz="3200" dirty="0" err="1"/>
              <a:t>benar-benar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. Fakta </a:t>
            </a:r>
            <a:r>
              <a:rPr lang="en-US" sz="3200" dirty="0" err="1"/>
              <a:t>biasanya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menjawab</a:t>
            </a:r>
            <a:r>
              <a:rPr lang="en-US" sz="3200" dirty="0"/>
              <a:t> </a:t>
            </a:r>
            <a:r>
              <a:rPr lang="en-US" sz="3200" dirty="0" err="1"/>
              <a:t>pertanyaan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, </a:t>
            </a:r>
            <a:r>
              <a:rPr lang="en-US" sz="3200" dirty="0" err="1"/>
              <a:t>siapa</a:t>
            </a:r>
            <a:r>
              <a:rPr lang="en-US" sz="3200" dirty="0"/>
              <a:t>, </a:t>
            </a:r>
            <a:r>
              <a:rPr lang="en-US" sz="3200" dirty="0" err="1"/>
              <a:t>kapan</a:t>
            </a:r>
            <a:r>
              <a:rPr lang="en-US" sz="3200" dirty="0"/>
              <a:t>, di mana,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berapa</a:t>
            </a:r>
            <a:r>
              <a:rPr lang="en-US" sz="3200" dirty="0"/>
              <a:t>.</a:t>
            </a:r>
          </a:p>
          <a:p>
            <a:r>
              <a:rPr lang="en-US" sz="3200" dirty="0"/>
              <a:t>2. </a:t>
            </a:r>
            <a:r>
              <a:rPr lang="en-US" sz="3200" dirty="0" err="1"/>
              <a:t>Opini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pendapat</a:t>
            </a:r>
            <a:r>
              <a:rPr lang="en-US" sz="3200" dirty="0"/>
              <a:t>, </a:t>
            </a:r>
            <a:r>
              <a:rPr lang="en-US" sz="3200" dirty="0" err="1"/>
              <a:t>pikiran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pendirian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sesuatu</a:t>
            </a:r>
            <a:r>
              <a:rPr lang="en-US" sz="3200" dirty="0"/>
              <a:t>. </a:t>
            </a:r>
            <a:r>
              <a:rPr lang="en-US" sz="3200" dirty="0" err="1"/>
              <a:t>Opini</a:t>
            </a:r>
            <a:r>
              <a:rPr lang="en-US" sz="3200" dirty="0"/>
              <a:t> </a:t>
            </a:r>
            <a:r>
              <a:rPr lang="en-US" sz="3200" dirty="0" err="1"/>
              <a:t>biasanya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menjawab</a:t>
            </a:r>
            <a:r>
              <a:rPr lang="en-US" sz="3200" dirty="0"/>
              <a:t> </a:t>
            </a:r>
            <a:r>
              <a:rPr lang="en-US" sz="3200" dirty="0" err="1"/>
              <a:t>pertanyaan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dan </a:t>
            </a:r>
            <a:r>
              <a:rPr lang="en-US" sz="3200" dirty="0" err="1"/>
              <a:t>mengapa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7371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2C3EA-759D-4941-9824-29FF786CB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21921"/>
            <a:ext cx="9905999" cy="4069279"/>
          </a:xfrm>
        </p:spPr>
        <p:txBody>
          <a:bodyPr>
            <a:normAutofit/>
          </a:bodyPr>
          <a:lstStyle/>
          <a:p>
            <a:r>
              <a:rPr lang="en-US" dirty="0"/>
              <a:t>Di Indonesia,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yang </a:t>
            </a:r>
            <a:r>
              <a:rPr lang="en-US" dirty="0" err="1"/>
              <a:t>layak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digariskan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31 UUD 1945.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di Indonesia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?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,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gratis, </a:t>
            </a:r>
            <a:r>
              <a:rPr lang="en-US" dirty="0" err="1"/>
              <a:t>tetapi</a:t>
            </a:r>
            <a:r>
              <a:rPr lang="en-US" dirty="0"/>
              <a:t> di </a:t>
            </a:r>
            <a:r>
              <a:rPr lang="en-US" dirty="0" err="1"/>
              <a:t>lapangan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”</a:t>
            </a:r>
            <a:r>
              <a:rPr lang="en-US" dirty="0" err="1"/>
              <a:t>iuran</a:t>
            </a:r>
            <a:r>
              <a:rPr lang="en-US" dirty="0"/>
              <a:t>”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dibayar</a:t>
            </a:r>
            <a:r>
              <a:rPr lang="en-US" dirty="0"/>
              <a:t> oleh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. Dari uang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, uang </a:t>
            </a:r>
            <a:r>
              <a:rPr lang="en-US" dirty="0" err="1"/>
              <a:t>seragam</a:t>
            </a:r>
            <a:r>
              <a:rPr lang="en-US" dirty="0"/>
              <a:t>, </a:t>
            </a:r>
            <a:r>
              <a:rPr lang="en-US" dirty="0" err="1"/>
              <a:t>buku</a:t>
            </a:r>
            <a:r>
              <a:rPr lang="en-US" dirty="0"/>
              <a:t>, uang </a:t>
            </a:r>
            <a:r>
              <a:rPr lang="en-US" dirty="0" err="1"/>
              <a:t>ujian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iuran-iuran</a:t>
            </a:r>
            <a:r>
              <a:rPr lang="en-US" dirty="0"/>
              <a:t> ”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” yang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miskin </a:t>
            </a:r>
            <a:r>
              <a:rPr lang="en-US" dirty="0" err="1"/>
              <a:t>terpaksa</a:t>
            </a:r>
            <a:r>
              <a:rPr lang="en-US" dirty="0"/>
              <a:t> </a:t>
            </a:r>
            <a:r>
              <a:rPr lang="en-US" dirty="0" err="1"/>
              <a:t>menyuruh</a:t>
            </a:r>
            <a:r>
              <a:rPr lang="en-US" dirty="0"/>
              <a:t> </a:t>
            </a:r>
            <a:r>
              <a:rPr lang="en-US" dirty="0" err="1"/>
              <a:t>anaknya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664AC23-9204-41DA-A3B7-40C8D48DB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6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A39A8-7013-4F5A-805D-B3F06ED6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04405"/>
            <a:ext cx="9905999" cy="4686796"/>
          </a:xfrm>
        </p:spPr>
        <p:txBody>
          <a:bodyPr>
            <a:normAutofit/>
          </a:bodyPr>
          <a:lstStyle/>
          <a:p>
            <a:r>
              <a:rPr lang="en-US" sz="2800" dirty="0" err="1"/>
              <a:t>Kalimat-kalimat</a:t>
            </a:r>
            <a:r>
              <a:rPr lang="en-US" sz="2800" dirty="0"/>
              <a:t> </a:t>
            </a:r>
            <a:r>
              <a:rPr lang="en-US" sz="2800" dirty="0" err="1"/>
              <a:t>paragraf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menyajikan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UUD 1945, </a:t>
            </a:r>
            <a:r>
              <a:rPr lang="en-US" sz="2800" dirty="0" err="1"/>
              <a:t>sekolah</a:t>
            </a:r>
            <a:r>
              <a:rPr lang="en-US" sz="2800" dirty="0"/>
              <a:t> gratis, </a:t>
            </a:r>
            <a:r>
              <a:rPr lang="en-US" sz="2800" dirty="0" err="1"/>
              <a:t>iuran</a:t>
            </a:r>
            <a:r>
              <a:rPr lang="en-US" sz="2800" dirty="0"/>
              <a:t> </a:t>
            </a:r>
            <a:r>
              <a:rPr lang="en-US" sz="2800" dirty="0" err="1"/>
              <a:t>sekolah</a:t>
            </a:r>
            <a:r>
              <a:rPr lang="en-US" sz="2800" dirty="0"/>
              <a:t>, uang </a:t>
            </a:r>
            <a:r>
              <a:rPr lang="en-US" sz="2800" dirty="0" err="1"/>
              <a:t>masuk</a:t>
            </a:r>
            <a:r>
              <a:rPr lang="en-US" sz="2800" dirty="0"/>
              <a:t>, </a:t>
            </a:r>
            <a:r>
              <a:rPr lang="en-US" sz="2800" dirty="0" err="1"/>
              <a:t>seragam</a:t>
            </a:r>
            <a:r>
              <a:rPr lang="en-US" sz="2800" dirty="0"/>
              <a:t>, </a:t>
            </a:r>
            <a:r>
              <a:rPr lang="en-US" sz="2800" dirty="0" err="1"/>
              <a:t>buku</a:t>
            </a:r>
            <a:r>
              <a:rPr lang="en-US" sz="2800" dirty="0"/>
              <a:t>, dan </a:t>
            </a:r>
            <a:r>
              <a:rPr lang="en-US" sz="2800" dirty="0" err="1"/>
              <a:t>ujian</a:t>
            </a:r>
            <a:r>
              <a:rPr lang="en-US" sz="2800" dirty="0"/>
              <a:t>. </a:t>
            </a:r>
            <a:r>
              <a:rPr lang="en-US" sz="2800" dirty="0" err="1"/>
              <a:t>Informasi-informasi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ditelusuri</a:t>
            </a:r>
            <a:r>
              <a:rPr lang="en-US" sz="2800" dirty="0"/>
              <a:t> </a:t>
            </a:r>
            <a:r>
              <a:rPr lang="en-US" sz="2800" dirty="0" err="1"/>
              <a:t>dasarnya</a:t>
            </a:r>
            <a:r>
              <a:rPr lang="en-US" sz="2800" dirty="0"/>
              <a:t>. </a:t>
            </a:r>
            <a:r>
              <a:rPr lang="en-US" sz="2800" dirty="0" err="1"/>
              <a:t>Informasi</a:t>
            </a:r>
            <a:r>
              <a:rPr lang="en-US" sz="2800" dirty="0"/>
              <a:t> yang </a:t>
            </a:r>
            <a:r>
              <a:rPr lang="en-US" sz="2800" dirty="0" err="1"/>
              <a:t>demikian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tulisan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artikel</a:t>
            </a:r>
            <a:r>
              <a:rPr lang="en-US" sz="2800" dirty="0"/>
              <a:t> </a:t>
            </a:r>
            <a:r>
              <a:rPr lang="en-US" sz="2800" dirty="0" err="1"/>
              <a:t>tergolong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fakta</a:t>
            </a:r>
            <a:r>
              <a:rPr lang="en-US" sz="2800" dirty="0"/>
              <a:t>.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kriteria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fakta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fakta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kenyataan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peristiwa</a:t>
            </a:r>
            <a:r>
              <a:rPr lang="en-US" sz="2800" dirty="0"/>
              <a:t> yang </a:t>
            </a:r>
            <a:r>
              <a:rPr lang="en-US" sz="2800" dirty="0" err="1"/>
              <a:t>benar-benar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dan </a:t>
            </a:r>
            <a:r>
              <a:rPr lang="en-US" sz="2800" dirty="0" err="1"/>
              <a:t>fakta</a:t>
            </a:r>
            <a:r>
              <a:rPr lang="en-US" sz="2800" dirty="0"/>
              <a:t> </a:t>
            </a:r>
            <a:r>
              <a:rPr lang="en-US" sz="2800" dirty="0" err="1"/>
              <a:t>biasanya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menjawab</a:t>
            </a:r>
            <a:r>
              <a:rPr lang="en-US" sz="2800" dirty="0"/>
              <a:t> </a:t>
            </a:r>
            <a:r>
              <a:rPr lang="en-US" sz="2800" dirty="0" err="1"/>
              <a:t>pertanyaan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, </a:t>
            </a:r>
            <a:r>
              <a:rPr lang="en-US" sz="2800" dirty="0" err="1"/>
              <a:t>siapa</a:t>
            </a:r>
            <a:r>
              <a:rPr lang="en-US" sz="2800" dirty="0"/>
              <a:t>, </a:t>
            </a:r>
            <a:r>
              <a:rPr lang="en-US" sz="2800" dirty="0" err="1"/>
              <a:t>kapan</a:t>
            </a:r>
            <a:r>
              <a:rPr lang="en-US" sz="2800" dirty="0"/>
              <a:t>, di mana,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berapa</a:t>
            </a:r>
            <a:r>
              <a:rPr lang="en-US" sz="2800" dirty="0"/>
              <a:t>,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memenuhi</a:t>
            </a:r>
            <a:r>
              <a:rPr lang="en-US" sz="2800" dirty="0"/>
              <a:t> </a:t>
            </a:r>
            <a:r>
              <a:rPr lang="en-US" sz="2800" dirty="0" err="1"/>
              <a:t>kriteria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fakta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390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0327F-BEEF-442F-914B-6A7E34D92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80655"/>
            <a:ext cx="9905999" cy="4710546"/>
          </a:xfrm>
        </p:spPr>
        <p:txBody>
          <a:bodyPr>
            <a:noAutofit/>
          </a:bodyPr>
          <a:lstStyle/>
          <a:p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kriteria</a:t>
            </a:r>
            <a:r>
              <a:rPr lang="en-US" sz="2800" dirty="0"/>
              <a:t> </a:t>
            </a:r>
            <a:r>
              <a:rPr lang="en-US" sz="2800" dirty="0" err="1"/>
              <a:t>opini</a:t>
            </a:r>
            <a:r>
              <a:rPr lang="en-US" sz="2800" dirty="0"/>
              <a:t>, </a:t>
            </a:r>
            <a:r>
              <a:rPr lang="en-US" sz="2800" dirty="0" err="1"/>
              <a:t>paragraf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tergolong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paragraf</a:t>
            </a:r>
            <a:r>
              <a:rPr lang="en-US" sz="2800" dirty="0"/>
              <a:t> yang </a:t>
            </a:r>
            <a:r>
              <a:rPr lang="en-US" sz="2800" dirty="0" err="1"/>
              <a:t>mengandung</a:t>
            </a:r>
            <a:r>
              <a:rPr lang="en-US" sz="2800" dirty="0"/>
              <a:t> </a:t>
            </a:r>
            <a:r>
              <a:rPr lang="en-US" sz="2800" dirty="0" err="1"/>
              <a:t>opini</a:t>
            </a:r>
            <a:r>
              <a:rPr lang="en-US" sz="2800" dirty="0"/>
              <a:t>: </a:t>
            </a:r>
            <a:r>
              <a:rPr lang="en-US" sz="2800" dirty="0" err="1"/>
              <a:t>pendapat</a:t>
            </a:r>
            <a:r>
              <a:rPr lang="en-US" sz="2800" dirty="0"/>
              <a:t>, </a:t>
            </a:r>
            <a:r>
              <a:rPr lang="en-US" sz="2800" dirty="0" err="1"/>
              <a:t>pikiran</a:t>
            </a:r>
            <a:r>
              <a:rPr lang="en-US" sz="2800" dirty="0"/>
              <a:t>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pendirian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dan </a:t>
            </a:r>
            <a:r>
              <a:rPr lang="en-US" sz="2800" dirty="0" err="1"/>
              <a:t>biasanya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menjawab</a:t>
            </a:r>
            <a:r>
              <a:rPr lang="en-US" sz="2800" dirty="0"/>
              <a:t> </a:t>
            </a:r>
            <a:r>
              <a:rPr lang="en-US" sz="2800" dirty="0" err="1"/>
              <a:t>pertanyaan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dan </a:t>
            </a:r>
            <a:r>
              <a:rPr lang="en-US" sz="2800" dirty="0" err="1"/>
              <a:t>mengapa</a:t>
            </a:r>
            <a:r>
              <a:rPr lang="en-US" sz="2800" dirty="0"/>
              <a:t>. </a:t>
            </a:r>
            <a:r>
              <a:rPr lang="en-US" sz="2800" dirty="0" err="1"/>
              <a:t>Paragraf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opini</a:t>
            </a:r>
            <a:r>
              <a:rPr lang="en-US" sz="2800" dirty="0"/>
              <a:t> </a:t>
            </a:r>
            <a:r>
              <a:rPr lang="en-US" sz="2800" dirty="0" err="1"/>
              <a:t>penulis</a:t>
            </a:r>
            <a:r>
              <a:rPr lang="en-US" sz="2800" dirty="0"/>
              <a:t> yang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permasalahan</a:t>
            </a:r>
            <a:r>
              <a:rPr lang="en-US" sz="2800" dirty="0"/>
              <a:t> yang </a:t>
            </a:r>
            <a:r>
              <a:rPr lang="en-US" sz="2800" dirty="0" err="1"/>
              <a:t>sedang</a:t>
            </a:r>
            <a:r>
              <a:rPr lang="en-US" sz="2800" dirty="0"/>
              <a:t> </a:t>
            </a:r>
            <a:r>
              <a:rPr lang="en-US" sz="2800" dirty="0" err="1"/>
              <a:t>dikaji</a:t>
            </a:r>
            <a:r>
              <a:rPr lang="en-US" sz="2800" dirty="0"/>
              <a:t> pada </a:t>
            </a:r>
            <a:r>
              <a:rPr lang="en-US" sz="2800" dirty="0" err="1"/>
              <a:t>artikel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. </a:t>
            </a:r>
            <a:r>
              <a:rPr lang="en-US" sz="2800" dirty="0" err="1"/>
              <a:t>Opini</a:t>
            </a:r>
            <a:r>
              <a:rPr lang="en-US" sz="2800" dirty="0"/>
              <a:t> yang </a:t>
            </a:r>
            <a:r>
              <a:rPr lang="en-US" sz="2800" dirty="0" err="1"/>
              <a:t>disampaikan</a:t>
            </a:r>
            <a:r>
              <a:rPr lang="en-US" sz="2800" dirty="0"/>
              <a:t> </a:t>
            </a:r>
            <a:r>
              <a:rPr lang="en-US" sz="2800" dirty="0" err="1"/>
              <a:t>penulis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sekadar</a:t>
            </a:r>
            <a:r>
              <a:rPr lang="en-US" sz="2800" dirty="0"/>
              <a:t> </a:t>
            </a:r>
            <a:r>
              <a:rPr lang="en-US" sz="2800" dirty="0" err="1"/>
              <a:t>pendapat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dipertanggungjawabkan</a:t>
            </a:r>
            <a:r>
              <a:rPr lang="en-US" sz="2800" dirty="0"/>
              <a:t>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didasarkan</a:t>
            </a:r>
            <a:r>
              <a:rPr lang="en-US" sz="2800" dirty="0"/>
              <a:t> dan </a:t>
            </a:r>
            <a:r>
              <a:rPr lang="en-US" sz="2800" dirty="0" err="1"/>
              <a:t>didukung</a:t>
            </a:r>
            <a:r>
              <a:rPr lang="en-US" sz="2800" dirty="0"/>
              <a:t> oleh </a:t>
            </a:r>
            <a:r>
              <a:rPr lang="en-US" sz="2800" dirty="0" err="1"/>
              <a:t>fakta-fakta</a:t>
            </a:r>
            <a:r>
              <a:rPr lang="en-US" sz="2800" dirty="0"/>
              <a:t> yang </a:t>
            </a:r>
            <a:r>
              <a:rPr lang="en-US" sz="2800" dirty="0" err="1"/>
              <a:t>memang</a:t>
            </a:r>
            <a:r>
              <a:rPr lang="en-US" sz="2800" dirty="0"/>
              <a:t> </a:t>
            </a:r>
            <a:r>
              <a:rPr lang="en-US" sz="2800" dirty="0" err="1"/>
              <a:t>nyata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9763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0E8C6CEC-E899-44E0-963A-FD38DDB83C6C}"/>
              </a:ext>
            </a:extLst>
          </p:cNvPr>
          <p:cNvSpPr/>
          <p:nvPr/>
        </p:nvSpPr>
        <p:spPr>
          <a:xfrm>
            <a:off x="2968831" y="3037114"/>
            <a:ext cx="5664530" cy="1582387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Terima</a:t>
            </a:r>
            <a:r>
              <a:rPr lang="en-US" sz="4000" dirty="0"/>
              <a:t> </a:t>
            </a:r>
            <a:r>
              <a:rPr lang="en-US" sz="4000" dirty="0" err="1"/>
              <a:t>kasih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87397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79</TotalTime>
  <Words>457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</vt:lpstr>
      <vt:lpstr>MENEMUKAN INFORMASI DALAM ARTIKEL</vt:lpstr>
      <vt:lpstr>PowerPoint Presentation</vt:lpstr>
      <vt:lpstr>PowerPoint Presentation</vt:lpstr>
      <vt:lpstr>PowerPoint Presentation</vt:lpstr>
      <vt:lpstr>PowerPoint Presentation</vt:lpstr>
      <vt:lpstr>contoh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MENEMUKAN INFORMASI DALAM ARTIKEL</dc:title>
  <dc:creator>Lenovo</dc:creator>
  <cp:lastModifiedBy>Lenovo</cp:lastModifiedBy>
  <cp:revision>8</cp:revision>
  <dcterms:created xsi:type="dcterms:W3CDTF">2021-01-10T05:09:03Z</dcterms:created>
  <dcterms:modified xsi:type="dcterms:W3CDTF">2021-01-10T06:30:03Z</dcterms:modified>
</cp:coreProperties>
</file>