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2" r:id="rId2"/>
    <p:sldMasterId id="2147483684" r:id="rId3"/>
  </p:sldMasterIdLst>
  <p:notesMasterIdLst>
    <p:notesMasterId r:id="rId15"/>
  </p:notesMasterIdLst>
  <p:sldIdLst>
    <p:sldId id="256" r:id="rId4"/>
    <p:sldId id="355" r:id="rId5"/>
    <p:sldId id="361" r:id="rId6"/>
    <p:sldId id="367" r:id="rId7"/>
    <p:sldId id="356" r:id="rId8"/>
    <p:sldId id="362" r:id="rId9"/>
    <p:sldId id="363" r:id="rId10"/>
    <p:sldId id="364" r:id="rId11"/>
    <p:sldId id="365" r:id="rId12"/>
    <p:sldId id="366" r:id="rId13"/>
    <p:sldId id="360" r:id="rId14"/>
  </p:sldIdLst>
  <p:sldSz cx="12192000" cy="6858000"/>
  <p:notesSz cx="6858000" cy="9144000"/>
  <p:defaultTextStyle>
    <a:defPPr>
      <a:defRPr lang="en-US"/>
    </a:defPPr>
    <a:lvl1pPr marL="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6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1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5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57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2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029" autoAdjust="0"/>
    <p:restoredTop sz="94444" autoAdjust="0"/>
  </p:normalViewPr>
  <p:slideViewPr>
    <p:cSldViewPr snapToGrid="0">
      <p:cViewPr varScale="1">
        <p:scale>
          <a:sx n="65" d="100"/>
          <a:sy n="65" d="100"/>
        </p:scale>
        <p:origin x="-1020" y="-102"/>
      </p:cViewPr>
      <p:guideLst>
        <p:guide orient="horz" pos="2328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AA91F-5C3B-4DB5-8387-C091B248C10D}" type="datetimeFigureOut">
              <a:rPr lang="en-US" smtClean="0"/>
              <a:pPr/>
              <a:t>8/20/2021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C5BD3-70EF-4C81-AC92-C9BD14DB9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5640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0477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0953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1430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21907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52384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82861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13338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438156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reeform: Shape 41">
            <a:extLst>
              <a:ext uri="{FF2B5EF4-FFF2-40B4-BE49-F238E27FC236}">
                <a16:creationId xmlns:a16="http://schemas.microsoft.com/office/drawing/2014/main" xmlns="" id="{276371D3-4FF4-4780-8DCC-1A9DD3FBADB1}"/>
              </a:ext>
            </a:extLst>
          </p:cNvPr>
          <p:cNvSpPr/>
          <p:nvPr/>
        </p:nvSpPr>
        <p:spPr>
          <a:xfrm>
            <a:off x="4" y="10323"/>
            <a:ext cx="12197526" cy="6858000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accent1">
              <a:lumMod val="9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36F11E1C-D40B-4E44-841A-CDC5A1A8CE5D}"/>
              </a:ext>
            </a:extLst>
          </p:cNvPr>
          <p:cNvSpPr/>
          <p:nvPr userDrawn="1"/>
        </p:nvSpPr>
        <p:spPr>
          <a:xfrm>
            <a:off x="0" y="5670210"/>
            <a:ext cx="12192000" cy="1187791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xmlns="" val="936750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AND CONTENTS LAYOUT_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 userDrawn="1"/>
        </p:nvSpPr>
        <p:spPr>
          <a:xfrm>
            <a:off x="-2915" y="0"/>
            <a:ext cx="12196373" cy="6858002"/>
          </a:xfrm>
          <a:custGeom>
            <a:avLst/>
            <a:gdLst>
              <a:gd name="connsiteX0" fmla="*/ 5519956 w 9169167"/>
              <a:gd name="connsiteY0" fmla="*/ 8389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19956 w 9169167"/>
              <a:gd name="connsiteY6" fmla="*/ 8389 h 6115574"/>
              <a:gd name="connsiteX0" fmla="*/ 5561901 w 9169167"/>
              <a:gd name="connsiteY0" fmla="*/ 0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61901 w 9169167"/>
              <a:gd name="connsiteY6" fmla="*/ 0 h 6115574"/>
              <a:gd name="connsiteX0" fmla="*/ 5561901 w 9169167"/>
              <a:gd name="connsiteY0" fmla="*/ 0 h 6107185"/>
              <a:gd name="connsiteX1" fmla="*/ 0 w 9169167"/>
              <a:gd name="connsiteY1" fmla="*/ 4563611 h 6107185"/>
              <a:gd name="connsiteX2" fmla="*/ 16778 w 9169167"/>
              <a:gd name="connsiteY2" fmla="*/ 6098796 h 6107185"/>
              <a:gd name="connsiteX3" fmla="*/ 4051883 w 9169167"/>
              <a:gd name="connsiteY3" fmla="*/ 6107185 h 6107185"/>
              <a:gd name="connsiteX4" fmla="*/ 9169167 w 9169167"/>
              <a:gd name="connsiteY4" fmla="*/ 1937857 h 6107185"/>
              <a:gd name="connsiteX5" fmla="*/ 9160778 w 9169167"/>
              <a:gd name="connsiteY5" fmla="*/ 0 h 6107185"/>
              <a:gd name="connsiteX6" fmla="*/ 5561901 w 9169167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098796"/>
              <a:gd name="connsiteX1" fmla="*/ 0 w 9154576"/>
              <a:gd name="connsiteY1" fmla="*/ 4563612 h 6098796"/>
              <a:gd name="connsiteX2" fmla="*/ 2187 w 9154576"/>
              <a:gd name="connsiteY2" fmla="*/ 6098796 h 6098796"/>
              <a:gd name="connsiteX3" fmla="*/ 3628730 w 9154576"/>
              <a:gd name="connsiteY3" fmla="*/ 6089860 h 6098796"/>
              <a:gd name="connsiteX4" fmla="*/ 9154576 w 9154576"/>
              <a:gd name="connsiteY4" fmla="*/ 1937857 h 6098796"/>
              <a:gd name="connsiteX5" fmla="*/ 9146187 w 9154576"/>
              <a:gd name="connsiteY5" fmla="*/ 0 h 6098796"/>
              <a:gd name="connsiteX6" fmla="*/ 5547310 w 9154576"/>
              <a:gd name="connsiteY6" fmla="*/ 0 h 6098796"/>
              <a:gd name="connsiteX0" fmla="*/ 5547310 w 9147280"/>
              <a:gd name="connsiteY0" fmla="*/ 0 h 6098796"/>
              <a:gd name="connsiteX1" fmla="*/ 0 w 9147280"/>
              <a:gd name="connsiteY1" fmla="*/ 4563612 h 6098796"/>
              <a:gd name="connsiteX2" fmla="*/ 2187 w 9147280"/>
              <a:gd name="connsiteY2" fmla="*/ 6098796 h 6098796"/>
              <a:gd name="connsiteX3" fmla="*/ 3628730 w 9147280"/>
              <a:gd name="connsiteY3" fmla="*/ 6089860 h 6098796"/>
              <a:gd name="connsiteX4" fmla="*/ 9147280 w 9147280"/>
              <a:gd name="connsiteY4" fmla="*/ 1530712 h 6098796"/>
              <a:gd name="connsiteX5" fmla="*/ 9146187 w 9147280"/>
              <a:gd name="connsiteY5" fmla="*/ 0 h 6098796"/>
              <a:gd name="connsiteX6" fmla="*/ 5547310 w 9147280"/>
              <a:gd name="connsiteY6" fmla="*/ 0 h 6098796"/>
              <a:gd name="connsiteX0" fmla="*/ 5547310 w 9147280"/>
              <a:gd name="connsiteY0" fmla="*/ 0 h 6107186"/>
              <a:gd name="connsiteX1" fmla="*/ 0 w 9147280"/>
              <a:gd name="connsiteY1" fmla="*/ 4563612 h 6107186"/>
              <a:gd name="connsiteX2" fmla="*/ 2187 w 9147280"/>
              <a:gd name="connsiteY2" fmla="*/ 6098796 h 6107186"/>
              <a:gd name="connsiteX3" fmla="*/ 3614138 w 9147280"/>
              <a:gd name="connsiteY3" fmla="*/ 6107186 h 6107186"/>
              <a:gd name="connsiteX4" fmla="*/ 9147280 w 9147280"/>
              <a:gd name="connsiteY4" fmla="*/ 1530712 h 6107186"/>
              <a:gd name="connsiteX5" fmla="*/ 9146187 w 9147280"/>
              <a:gd name="connsiteY5" fmla="*/ 0 h 6107186"/>
              <a:gd name="connsiteX6" fmla="*/ 5547310 w 9147280"/>
              <a:gd name="connsiteY6" fmla="*/ 0 h 6107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7280" h="6107186">
                <a:moveTo>
                  <a:pt x="5547310" y="0"/>
                </a:moveTo>
                <a:lnTo>
                  <a:pt x="0" y="4563612"/>
                </a:lnTo>
                <a:lnTo>
                  <a:pt x="2187" y="6098796"/>
                </a:lnTo>
                <a:lnTo>
                  <a:pt x="3614138" y="6107186"/>
                </a:lnTo>
                <a:lnTo>
                  <a:pt x="9147280" y="1530712"/>
                </a:lnTo>
                <a:cubicBezTo>
                  <a:pt x="9144484" y="884760"/>
                  <a:pt x="9148983" y="645952"/>
                  <a:pt x="9146187" y="0"/>
                </a:cubicBezTo>
                <a:lnTo>
                  <a:pt x="554731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그림 개체 틀 2"/>
          <p:cNvSpPr>
            <a:spLocks noGrp="1"/>
          </p:cNvSpPr>
          <p:nvPr>
            <p:ph type="pic" sz="quarter" idx="65" hasCustomPrompt="1"/>
          </p:nvPr>
        </p:nvSpPr>
        <p:spPr>
          <a:xfrm>
            <a:off x="0" y="916112"/>
            <a:ext cx="6048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0" name="그림 개체 틀 2"/>
          <p:cNvSpPr>
            <a:spLocks noGrp="1"/>
          </p:cNvSpPr>
          <p:nvPr>
            <p:ph type="pic" sz="quarter" idx="66" hasCustomPrompt="1"/>
          </p:nvPr>
        </p:nvSpPr>
        <p:spPr>
          <a:xfrm>
            <a:off x="756000" y="2798746"/>
            <a:ext cx="5292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1" name="그림 개체 틀 2"/>
          <p:cNvSpPr>
            <a:spLocks noGrp="1"/>
          </p:cNvSpPr>
          <p:nvPr>
            <p:ph type="pic" sz="quarter" idx="67" hasCustomPrompt="1"/>
          </p:nvPr>
        </p:nvSpPr>
        <p:spPr>
          <a:xfrm>
            <a:off x="6144000" y="2232281"/>
            <a:ext cx="5292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2" name="그림 개체 틀 2"/>
          <p:cNvSpPr>
            <a:spLocks noGrp="1"/>
          </p:cNvSpPr>
          <p:nvPr>
            <p:ph type="pic" sz="quarter" idx="68" hasCustomPrompt="1"/>
          </p:nvPr>
        </p:nvSpPr>
        <p:spPr>
          <a:xfrm>
            <a:off x="6144000" y="4124643"/>
            <a:ext cx="6048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11678953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1440">
          <p15:clr>
            <a:srgbClr val="FBAE40"/>
          </p15:clr>
        </p15:guide>
        <p15:guide id="2" pos="256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52601556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Break Slide layou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47663097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Break Slide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60272075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Break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42888574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731046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670174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375178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8" r:id="rId2"/>
    <p:sldLayoutId id="2147483689" r:id="rId3"/>
    <p:sldLayoutId id="2147483690" r:id="rId4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C221F751-3C5B-4561-AD14-8637C5B66736}"/>
              </a:ext>
            </a:extLst>
          </p:cNvPr>
          <p:cNvSpPr txBox="1"/>
          <p:nvPr/>
        </p:nvSpPr>
        <p:spPr>
          <a:xfrm>
            <a:off x="2921892" y="353961"/>
            <a:ext cx="7578959" cy="1754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Bahasa</a:t>
            </a:r>
            <a:r>
              <a:rPr lang="en-US" altLang="ko-KR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 Mandarin</a:t>
            </a:r>
          </a:p>
          <a:p>
            <a:r>
              <a:rPr lang="zh-CN" alt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中 文</a:t>
            </a:r>
            <a:endParaRPr lang="en-US" altLang="zh-CN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  <a:p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z</a:t>
            </a:r>
            <a:r>
              <a:rPr lang="id-ID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hōng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id-ID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wén</a:t>
            </a:r>
            <a:endParaRPr lang="en-US" altLang="zh-CN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DF166F6B-B975-4F3C-BCF2-9971086140FB}"/>
              </a:ext>
            </a:extLst>
          </p:cNvPr>
          <p:cNvSpPr txBox="1"/>
          <p:nvPr/>
        </p:nvSpPr>
        <p:spPr>
          <a:xfrm>
            <a:off x="6523860" y="2141888"/>
            <a:ext cx="4631685" cy="17235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id-ID" altLang="zh-CN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Mendengar</a:t>
            </a:r>
          </a:p>
          <a:p>
            <a:pPr algn="r"/>
            <a:r>
              <a:rPr lang="zh-CN" altLang="en-US" sz="3500" b="1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Times New Roman" pitchFamily="18" charset="0"/>
                <a:cs typeface="Times New Roman" pitchFamily="18" charset="0"/>
              </a:rPr>
              <a:t>听 力</a:t>
            </a:r>
            <a:endParaRPr lang="en-US" altLang="zh-CN" sz="3500" b="1" dirty="0" smtClean="0">
              <a:ln>
                <a:solidFill>
                  <a:srgbClr val="002060"/>
                </a:solidFill>
              </a:ln>
              <a:solidFill>
                <a:srgbClr val="00B0F0"/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sz="3600" dirty="0" smtClean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id-ID" sz="3600" dirty="0" smtClean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īng</a:t>
            </a:r>
            <a:r>
              <a:rPr lang="en-US" sz="3600" dirty="0" smtClean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dirty="0" smtClean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lì</a:t>
            </a:r>
            <a:endParaRPr lang="en-US" altLang="zh-CN" sz="3500" b="1" dirty="0" smtClean="0">
              <a:ln>
                <a:solidFill>
                  <a:schemeClr val="tx1"/>
                </a:solidFill>
              </a:ln>
              <a:solidFill>
                <a:srgbClr val="00B0F0"/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Freeform: Shape 118">
            <a:extLst>
              <a:ext uri="{FF2B5EF4-FFF2-40B4-BE49-F238E27FC236}">
                <a16:creationId xmlns:a16="http://schemas.microsoft.com/office/drawing/2014/main" xmlns="" id="{6ED142D3-29FB-4AB3-80DF-6B614B73C5D2}"/>
              </a:ext>
            </a:extLst>
          </p:cNvPr>
          <p:cNvSpPr/>
          <p:nvPr/>
        </p:nvSpPr>
        <p:spPr>
          <a:xfrm>
            <a:off x="2776028" y="206477"/>
            <a:ext cx="8594978" cy="3746091"/>
          </a:xfrm>
          <a:custGeom>
            <a:avLst/>
            <a:gdLst>
              <a:gd name="connsiteX0" fmla="*/ 0 w 11768516"/>
              <a:gd name="connsiteY0" fmla="*/ 0 h 5433944"/>
              <a:gd name="connsiteX1" fmla="*/ 11768516 w 11768516"/>
              <a:gd name="connsiteY1" fmla="*/ 0 h 5433944"/>
              <a:gd name="connsiteX2" fmla="*/ 11768516 w 11768516"/>
              <a:gd name="connsiteY2" fmla="*/ 5433944 h 5433944"/>
              <a:gd name="connsiteX3" fmla="*/ 3711365 w 11768516"/>
              <a:gd name="connsiteY3" fmla="*/ 5433944 h 5433944"/>
              <a:gd name="connsiteX4" fmla="*/ 3711365 w 11768516"/>
              <a:gd name="connsiteY4" fmla="*/ 5233214 h 5433944"/>
              <a:gd name="connsiteX5" fmla="*/ 11567786 w 11768516"/>
              <a:gd name="connsiteY5" fmla="*/ 5233214 h 5433944"/>
              <a:gd name="connsiteX6" fmla="*/ 11567786 w 11768516"/>
              <a:gd name="connsiteY6" fmla="*/ 200730 h 5433944"/>
              <a:gd name="connsiteX7" fmla="*/ 200730 w 11768516"/>
              <a:gd name="connsiteY7" fmla="*/ 200730 h 5433944"/>
              <a:gd name="connsiteX8" fmla="*/ 200730 w 11768516"/>
              <a:gd name="connsiteY8" fmla="*/ 3480926 h 5433944"/>
              <a:gd name="connsiteX9" fmla="*/ 0 w 11768516"/>
              <a:gd name="connsiteY9" fmla="*/ 3480926 h 5433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768516" h="5433944">
                <a:moveTo>
                  <a:pt x="0" y="0"/>
                </a:moveTo>
                <a:lnTo>
                  <a:pt x="11768516" y="0"/>
                </a:lnTo>
                <a:lnTo>
                  <a:pt x="11768516" y="5433944"/>
                </a:lnTo>
                <a:lnTo>
                  <a:pt x="3711365" y="5433944"/>
                </a:lnTo>
                <a:lnTo>
                  <a:pt x="3711365" y="5233214"/>
                </a:lnTo>
                <a:lnTo>
                  <a:pt x="11567786" y="5233214"/>
                </a:lnTo>
                <a:lnTo>
                  <a:pt x="11567786" y="200730"/>
                </a:lnTo>
                <a:lnTo>
                  <a:pt x="200730" y="200730"/>
                </a:lnTo>
                <a:lnTo>
                  <a:pt x="200730" y="3480926"/>
                </a:lnTo>
                <a:lnTo>
                  <a:pt x="0" y="34809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9A03E388-9BAB-4F1E-ACB7-1669E3F7E764}"/>
              </a:ext>
            </a:extLst>
          </p:cNvPr>
          <p:cNvGrpSpPr/>
          <p:nvPr/>
        </p:nvGrpSpPr>
        <p:grpSpPr>
          <a:xfrm>
            <a:off x="3613347" y="2713711"/>
            <a:ext cx="3318388" cy="2772695"/>
            <a:chOff x="8479089" y="1262387"/>
            <a:chExt cx="6147593" cy="5684813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xmlns="" id="{6DFB59B6-3382-47AE-AAE5-C0AFB4E35EE9}"/>
                </a:ext>
              </a:extLst>
            </p:cNvPr>
            <p:cNvGrpSpPr/>
            <p:nvPr/>
          </p:nvGrpSpPr>
          <p:grpSpPr>
            <a:xfrm rot="20275744" flipH="1">
              <a:off x="9114364" y="4275293"/>
              <a:ext cx="965714" cy="1155036"/>
              <a:chOff x="5704433" y="717502"/>
              <a:chExt cx="7365528" cy="8809481"/>
            </a:xfrm>
          </p:grpSpPr>
          <p:sp>
            <p:nvSpPr>
              <p:cNvPr id="106" name="Freeform: Shape 105">
                <a:extLst>
                  <a:ext uri="{FF2B5EF4-FFF2-40B4-BE49-F238E27FC236}">
                    <a16:creationId xmlns:a16="http://schemas.microsoft.com/office/drawing/2014/main" xmlns="" id="{0FE219E2-BED5-40DF-B4AE-A2B0F98EF35F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7" name="Freeform: Shape 106">
                <a:extLst>
                  <a:ext uri="{FF2B5EF4-FFF2-40B4-BE49-F238E27FC236}">
                    <a16:creationId xmlns:a16="http://schemas.microsoft.com/office/drawing/2014/main" xmlns="" id="{760B529C-0824-4515-BB90-4F2A23E6105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8" name="Freeform: Shape 107">
                <a:extLst>
                  <a:ext uri="{FF2B5EF4-FFF2-40B4-BE49-F238E27FC236}">
                    <a16:creationId xmlns:a16="http://schemas.microsoft.com/office/drawing/2014/main" xmlns="" id="{1A1B5FBD-480E-486F-84F2-9BEEE8B6810D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9" name="Freeform: Shape 108">
                <a:extLst>
                  <a:ext uri="{FF2B5EF4-FFF2-40B4-BE49-F238E27FC236}">
                    <a16:creationId xmlns:a16="http://schemas.microsoft.com/office/drawing/2014/main" xmlns="" id="{45E97D55-1A29-4ABE-B23A-52B9D0F56293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0" name="Freeform: Shape 109">
                <a:extLst>
                  <a:ext uri="{FF2B5EF4-FFF2-40B4-BE49-F238E27FC236}">
                    <a16:creationId xmlns:a16="http://schemas.microsoft.com/office/drawing/2014/main" xmlns="" id="{A674B560-08BC-493A-BEB3-17217BCE660C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1" name="Freeform: Shape 110">
                <a:extLst>
                  <a:ext uri="{FF2B5EF4-FFF2-40B4-BE49-F238E27FC236}">
                    <a16:creationId xmlns:a16="http://schemas.microsoft.com/office/drawing/2014/main" xmlns="" id="{A609599D-CB93-4845-9B8E-C8A407CDF7B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2" name="Freeform: Shape 111">
                <a:extLst>
                  <a:ext uri="{FF2B5EF4-FFF2-40B4-BE49-F238E27FC236}">
                    <a16:creationId xmlns:a16="http://schemas.microsoft.com/office/drawing/2014/main" xmlns="" id="{18D7141E-3E01-4877-B1E7-2FB9489576F5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xmlns="" id="{61EE2201-2FD3-435F-A07C-D09FFE6146C3}"/>
                </a:ext>
              </a:extLst>
            </p:cNvPr>
            <p:cNvGrpSpPr/>
            <p:nvPr/>
          </p:nvGrpSpPr>
          <p:grpSpPr>
            <a:xfrm rot="20275744" flipH="1">
              <a:off x="8479089" y="5341625"/>
              <a:ext cx="1416763" cy="1605575"/>
              <a:chOff x="5365048" y="479821"/>
              <a:chExt cx="8036930" cy="9108010"/>
            </a:xfrm>
          </p:grpSpPr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xmlns="" id="{C38FBDB8-70EB-4F7B-87EA-E213DE6AB81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xmlns="" id="{1E66548C-71B6-471E-8C87-3900F09FD786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xmlns="" id="{79A4AE8E-40D8-4081-B62F-15A1938C11CF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xmlns="" id="{BAFC1D33-3C39-4879-B1A4-2BEE377C2E0F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3" name="Freeform: Shape 102">
                <a:extLst>
                  <a:ext uri="{FF2B5EF4-FFF2-40B4-BE49-F238E27FC236}">
                    <a16:creationId xmlns:a16="http://schemas.microsoft.com/office/drawing/2014/main" xmlns="" id="{E82D3C89-C7BB-417E-BE98-A49AD6203D9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4" name="Freeform: Shape 103">
                <a:extLst>
                  <a:ext uri="{FF2B5EF4-FFF2-40B4-BE49-F238E27FC236}">
                    <a16:creationId xmlns:a16="http://schemas.microsoft.com/office/drawing/2014/main" xmlns="" id="{8F587926-8F95-42C0-842D-E38CBAAC7597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5" name="Freeform: Shape 104">
                <a:extLst>
                  <a:ext uri="{FF2B5EF4-FFF2-40B4-BE49-F238E27FC236}">
                    <a16:creationId xmlns:a16="http://schemas.microsoft.com/office/drawing/2014/main" xmlns="" id="{0A8F6546-3A7E-486A-80AB-1B93764116FB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xmlns="" id="{4AE3CE47-66EF-4B91-AE28-182BE821CFA5}"/>
                </a:ext>
              </a:extLst>
            </p:cNvPr>
            <p:cNvGrpSpPr/>
            <p:nvPr/>
          </p:nvGrpSpPr>
          <p:grpSpPr>
            <a:xfrm rot="20275744" flipH="1">
              <a:off x="10278521" y="5974428"/>
              <a:ext cx="496268" cy="512648"/>
              <a:chOff x="5365048" y="1982197"/>
              <a:chExt cx="7362621" cy="7605634"/>
            </a:xfrm>
          </p:grpSpPr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xmlns="" id="{60F9631F-CF20-4497-A7A0-5E42637FEE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xmlns="" id="{B231E4A5-F67A-4206-9BE7-18B302529CB9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xmlns="" id="{7B94567D-9A0D-4BCA-8FAE-4777C8EE4605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xmlns="" id="{0ABA9635-313D-473B-BA77-DA14528910D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xmlns="" id="{57B0118B-B35B-49D5-8D4F-D00EEE4396F0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xmlns="" id="{19A46A83-2DB9-4779-A800-7D745426240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xmlns="" id="{5FEFBC12-2ACF-419F-A13F-CA7CBC552D4A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xmlns="" id="{940133F7-DCF5-4682-A5BD-1BE01D4BA622}"/>
                </a:ext>
              </a:extLst>
            </p:cNvPr>
            <p:cNvGrpSpPr/>
            <p:nvPr/>
          </p:nvGrpSpPr>
          <p:grpSpPr>
            <a:xfrm rot="20275744" flipH="1">
              <a:off x="11620616" y="3813253"/>
              <a:ext cx="1199247" cy="1359069"/>
              <a:chOff x="5365051" y="479822"/>
              <a:chExt cx="8036930" cy="9108006"/>
            </a:xfrm>
          </p:grpSpPr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xmlns="" id="{D6BEBB27-095C-4AFA-B403-17C76B0DFB21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xmlns="" id="{8D19BA74-FF22-4761-B6B0-956F195A6D99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xmlns="" id="{84079D17-A7B8-41ED-AA14-FFCC27781402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xmlns="" id="{5A153433-C2BE-4FC2-9938-946FA50DABBC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xmlns="" id="{E497F288-FA17-44BC-99E1-44CB677F74EF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xmlns="" id="{ADB712A1-4C82-4915-9CAE-EC905DCE0276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xmlns="" id="{DA9CB4A5-03BD-4C87-9BBE-26024EDEC045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xmlns="" id="{2BEA25B0-6ADB-4E65-A885-91605593EF76}"/>
                </a:ext>
              </a:extLst>
            </p:cNvPr>
            <p:cNvGrpSpPr/>
            <p:nvPr/>
          </p:nvGrpSpPr>
          <p:grpSpPr>
            <a:xfrm rot="20073958" flipH="1">
              <a:off x="10116519" y="4915091"/>
              <a:ext cx="1567652" cy="1079675"/>
              <a:chOff x="3667032" y="1708483"/>
              <a:chExt cx="8105829" cy="5582653"/>
            </a:xfrm>
          </p:grpSpPr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xmlns="" id="{008703A4-BAA0-4F5F-9B10-0BBAA113032A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xmlns="" id="{AAD0819E-5EAE-42CC-B768-6E7B0A2B911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xmlns="" id="{E5247C33-6FF5-4BA0-9003-8730281C36B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xmlns="" id="{0D5EE29B-A225-4F5E-B847-6E0C79A9FA2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xmlns="" id="{AC1EB51F-FE37-483B-A305-E0C24C334166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xmlns="" id="{48CD9D1C-AC91-4B64-BB60-82D3B7EB8610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xmlns="" id="{2F647630-00A7-4047-AC99-F551EA2565AA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xmlns="" id="{A7528805-8D13-4693-BE99-BCA03E9788AB}"/>
                </a:ext>
              </a:extLst>
            </p:cNvPr>
            <p:cNvGrpSpPr/>
            <p:nvPr/>
          </p:nvGrpSpPr>
          <p:grpSpPr>
            <a:xfrm rot="20073958" flipH="1">
              <a:off x="10286237" y="3877079"/>
              <a:ext cx="981094" cy="675699"/>
              <a:chOff x="3667032" y="1708483"/>
              <a:chExt cx="8105829" cy="5582653"/>
            </a:xfrm>
          </p:grpSpPr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xmlns="" id="{D3EC2A60-F9FB-4471-B449-39059652BB57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xmlns="" id="{28BC0636-1D4E-4CFB-91C9-EDBAA49753C8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xmlns="" id="{6B28CBF5-45CD-49CB-96E5-50B20A26078A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xmlns="" id="{49D4DFC2-725D-4BCF-A10B-BB15DF395B7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xmlns="" id="{98A9D4C7-E532-4FB6-BC6A-9D5B7D8FAABE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xmlns="" id="{E6CA5827-46B2-4DBE-99DD-E30487914114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xmlns="" id="{83B6924C-1237-49BB-96BB-BBE34ACC61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xmlns="" id="{75BD27C1-2908-4FE4-9450-C1BFDABB535B}"/>
                </a:ext>
              </a:extLst>
            </p:cNvPr>
            <p:cNvGrpSpPr/>
            <p:nvPr/>
          </p:nvGrpSpPr>
          <p:grpSpPr>
            <a:xfrm rot="20275744" flipH="1">
              <a:off x="10178216" y="1637990"/>
              <a:ext cx="1416763" cy="1605575"/>
              <a:chOff x="5365048" y="479821"/>
              <a:chExt cx="8036930" cy="9108010"/>
            </a:xfrm>
          </p:grpSpPr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xmlns="" id="{A9D5CFE7-A417-439B-86D7-D8421C9E12F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xmlns="" id="{FE9AB9B6-11AE-469F-8932-A3579925013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xmlns="" id="{2AE25715-8623-4E93-AE80-524A427AAEB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xmlns="" id="{95E419DC-3900-4B7E-A244-1205F9A8795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xmlns="" id="{82FE00A3-9100-4885-8ECF-CB470CE36F32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xmlns="" id="{0DDAC6FE-FCDE-4D2C-B938-054DDDD8ACC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xmlns="" id="{D1D7C540-22E3-4711-AB84-89F6592B86D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xmlns="" id="{744CBA99-087B-4F40-B4C6-09285F0A87F7}"/>
                </a:ext>
              </a:extLst>
            </p:cNvPr>
            <p:cNvGrpSpPr/>
            <p:nvPr/>
          </p:nvGrpSpPr>
          <p:grpSpPr>
            <a:xfrm rot="20275744" flipH="1">
              <a:off x="11852978" y="2424207"/>
              <a:ext cx="1074020" cy="1217154"/>
              <a:chOff x="5365048" y="479821"/>
              <a:chExt cx="8036930" cy="9108010"/>
            </a:xfrm>
          </p:grpSpPr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xmlns="" id="{327AFD2C-F2AA-4193-8CA0-162EB635D8E1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xmlns="" id="{8CE7568C-BA63-4361-AF9A-5390E0B456FC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xmlns="" id="{9E9A3C6F-51F8-4BB6-8552-DF5746FB05E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xmlns="" id="{2DCE7116-ED1F-4644-813C-26E532A941D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xmlns="" id="{BE1164F5-B81D-4C5A-A41F-0DBD9CBDAF8C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xmlns="" id="{7624041E-4628-4F22-8DEC-332A1DEB08C0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xmlns="" id="{288DD19C-2E47-4654-A1C9-084B9712F12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xmlns="" id="{D6377AC3-ED99-468F-8753-77701B417695}"/>
                </a:ext>
              </a:extLst>
            </p:cNvPr>
            <p:cNvGrpSpPr/>
            <p:nvPr/>
          </p:nvGrpSpPr>
          <p:grpSpPr>
            <a:xfrm rot="21043784" flipH="1">
              <a:off x="12949687" y="4848328"/>
              <a:ext cx="885221" cy="609671"/>
              <a:chOff x="3667032" y="1708483"/>
              <a:chExt cx="8105829" cy="5582653"/>
            </a:xfrm>
          </p:grpSpPr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xmlns="" id="{A915AEA8-71B2-4AC1-B73A-E1A20A56074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xmlns="" id="{8CDE1446-1F0E-4440-A018-3127FA216255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xmlns="" id="{2F8DD070-9918-4EEC-9C8A-6EE61B6B948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xmlns="" id="{7FE28E48-09F5-454C-9C41-3A0CF199E40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xmlns="" id="{B9AC060A-C647-41C5-8483-6E67DC67AE41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xmlns="" id="{54BD020A-8867-4A5D-9680-3828AD26F98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xmlns="" id="{B7A2BFE3-CCC5-4901-B06E-F99B1EDD7A38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xmlns="" id="{505C8009-255E-44E4-AE34-CE6B584A4F81}"/>
                </a:ext>
              </a:extLst>
            </p:cNvPr>
            <p:cNvGrpSpPr/>
            <p:nvPr/>
          </p:nvGrpSpPr>
          <p:grpSpPr>
            <a:xfrm rot="21043784" flipH="1">
              <a:off x="9098407" y="3250270"/>
              <a:ext cx="740471" cy="509978"/>
              <a:chOff x="3667032" y="1708483"/>
              <a:chExt cx="8105829" cy="5582653"/>
            </a:xfrm>
          </p:grpSpPr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xmlns="" id="{6805E76B-C1FF-4BF2-832D-11AD0ED5C27C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xmlns="" id="{5782E0B9-C6C8-4B36-A147-8A232F53445D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xmlns="" id="{71D9905D-95DC-43F1-A06F-77EA09CB113D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xmlns="" id="{31CBE348-D29E-4D12-8EBA-3A10A62E651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xmlns="" id="{EF15391B-7E7B-4D97-A92F-F52794BAA5B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xmlns="" id="{07565C43-D2C7-430D-8258-D900EFD403D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xmlns="" id="{F9CB13AC-A08D-4EC6-AC11-22AC3443F18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xmlns="" id="{C9CF4153-1A76-423F-A578-7FA035624371}"/>
                </a:ext>
              </a:extLst>
            </p:cNvPr>
            <p:cNvGrpSpPr/>
            <p:nvPr/>
          </p:nvGrpSpPr>
          <p:grpSpPr>
            <a:xfrm rot="20275744" flipH="1">
              <a:off x="12999428" y="1262387"/>
              <a:ext cx="1627254" cy="1844118"/>
              <a:chOff x="5365048" y="479821"/>
              <a:chExt cx="8036930" cy="9108010"/>
            </a:xfrm>
          </p:grpSpPr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xmlns="" id="{20E57069-86FB-4A4E-83B8-FC38BFB4FAE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xmlns="" id="{C1C39E1D-15EE-48C8-B55B-08022A7729C5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xmlns="" id="{ED577E0C-07FB-4231-8072-5DF3B44C16C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xmlns="" id="{29A40F15-538E-41E9-9E19-C63D93F4387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xmlns="" id="{A5416930-B926-43E8-BDE5-C5D1981F11E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xmlns="" id="{A6E4E422-62CE-47A9-AEAD-0EDA876D5C7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xmlns="" id="{9983AB29-8A3C-45C2-9A8C-0BF94A1E3FA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xmlns="" id="{35467981-2AFE-480C-BFAA-BE450B41E130}"/>
                </a:ext>
              </a:extLst>
            </p:cNvPr>
            <p:cNvGrpSpPr/>
            <p:nvPr/>
          </p:nvGrpSpPr>
          <p:grpSpPr>
            <a:xfrm rot="19361629" flipH="1">
              <a:off x="13519304" y="3604291"/>
              <a:ext cx="825203" cy="568334"/>
              <a:chOff x="3667032" y="1708483"/>
              <a:chExt cx="8105829" cy="5582653"/>
            </a:xfrm>
          </p:grpSpPr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xmlns="" id="{27667868-145A-4811-A4E6-5D7AE07EC3C2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xmlns="" id="{6A12FE78-44F7-4267-AE79-0AD4F734834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xmlns="" id="{8020F11C-E489-465D-9DED-1A0D1CFB1332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xmlns="" id="{000FF429-5E8B-43CC-ACC3-2B1E0E89096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xmlns="" id="{0F33EE23-C8C6-42A3-BEF4-66847440BE3A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xmlns="" id="{A8C0CBCF-D596-4B50-AA5C-2DE18B2DE665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xmlns="" id="{0AE9311A-B6D9-48D6-9A10-E7CCE2DBF58D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xmlns="" id="{31F27109-B9F6-4669-B633-B3038D2645A7}"/>
              </a:ext>
            </a:extLst>
          </p:cNvPr>
          <p:cNvGrpSpPr/>
          <p:nvPr/>
        </p:nvGrpSpPr>
        <p:grpSpPr>
          <a:xfrm>
            <a:off x="580029" y="5215190"/>
            <a:ext cx="5643636" cy="1501886"/>
            <a:chOff x="3960971" y="2767117"/>
            <a:chExt cx="4267200" cy="1321489"/>
          </a:xfrm>
        </p:grpSpPr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xmlns="" id="{222850DF-6339-45A0-9715-5EFBF62D4ECC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xmlns="" id="{09F7AC77-C86D-41F2-941E-BD42FC797410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xmlns="" id="{2B9C10CB-44CB-46F4-8C4A-2BD8013C237F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xmlns="" id="{8EB2E6BD-2396-48EF-BEFF-AD7EDF7F8A75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</p:grpSp>
      <p:sp>
        <p:nvSpPr>
          <p:cNvPr id="118" name="Rectangle 117"/>
          <p:cNvSpPr/>
          <p:nvPr/>
        </p:nvSpPr>
        <p:spPr>
          <a:xfrm>
            <a:off x="191725" y="3937820"/>
            <a:ext cx="3657603" cy="5456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Kiki </a:t>
            </a:r>
            <a:r>
              <a:rPr lang="en-US" sz="3200" b="1" dirty="0" err="1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Rizky</a:t>
            </a:r>
            <a:r>
              <a:rPr lang="en-US" sz="32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 H, S.S</a:t>
            </a:r>
            <a:endParaRPr lang="id-ID" sz="32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247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16193" y="1224099"/>
            <a:ext cx="11120284" cy="43655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076325" indent="-1076325"/>
            <a:r>
              <a:rPr lang="id-ID" sz="36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lǎo shī 	</a:t>
            </a:r>
            <a:r>
              <a:rPr lang="en-US" sz="36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	</a:t>
            </a:r>
            <a:r>
              <a:rPr lang="en-US" altLang="zh-CN" sz="36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:h</a:t>
            </a:r>
            <a:r>
              <a:rPr lang="id-ID" sz="36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ǎo a, yī yán wéi dìng.</a:t>
            </a:r>
            <a:endParaRPr lang="en-US" altLang="zh-CN" sz="3600" b="1" dirty="0" smtClean="0">
              <a:solidFill>
                <a:schemeClr val="tx1"/>
              </a:solidFill>
              <a:latin typeface="BatangChe" pitchFamily="49" charset="-127"/>
              <a:ea typeface="BatangChe" pitchFamily="49" charset="-127"/>
            </a:endParaRPr>
          </a:p>
          <a:p>
            <a:pPr marL="1076325" indent="-1076325"/>
            <a:r>
              <a:rPr lang="zh-CN" altLang="en-US" sz="36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老师</a:t>
            </a:r>
            <a:r>
              <a:rPr lang="id-ID" altLang="zh-CN" sz="36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			</a:t>
            </a:r>
            <a:r>
              <a:rPr lang="en-US" altLang="zh-CN" sz="36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	</a:t>
            </a:r>
            <a:r>
              <a:rPr lang="id-ID" altLang="zh-CN" sz="36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:</a:t>
            </a:r>
            <a:r>
              <a:rPr lang="zh-CN" altLang="en-US" sz="3600" b="1" dirty="0" smtClean="0">
                <a:solidFill>
                  <a:schemeClr val="tx1"/>
                </a:solidFill>
                <a:latin typeface="MingLiU" pitchFamily="49" charset="-120"/>
                <a:ea typeface="MingLiU" pitchFamily="49" charset="-120"/>
              </a:rPr>
              <a:t>好 啊，一 言 为 定。</a:t>
            </a:r>
            <a:endParaRPr lang="en-US" altLang="zh-CN" sz="3600" b="1" dirty="0" smtClean="0">
              <a:solidFill>
                <a:schemeClr val="tx1"/>
              </a:solidFill>
              <a:latin typeface="MingLiU" pitchFamily="49" charset="-120"/>
              <a:ea typeface="MingLiU" pitchFamily="49" charset="-120"/>
            </a:endParaRPr>
          </a:p>
          <a:p>
            <a:pPr marL="1076325" indent="2876550"/>
            <a:r>
              <a:rPr lang="en-US" altLang="zh-CN" sz="36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</a:rPr>
              <a:t>Baiklah</a:t>
            </a:r>
            <a:r>
              <a:rPr lang="en-US" altLang="zh-CN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</a:rPr>
              <a:t>, </a:t>
            </a:r>
            <a:r>
              <a:rPr lang="en-US" altLang="zh-CN" sz="36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</a:rPr>
              <a:t>setuju</a:t>
            </a:r>
            <a:r>
              <a:rPr lang="en-US" altLang="zh-CN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</a:rPr>
              <a:t>.</a:t>
            </a:r>
          </a:p>
          <a:p>
            <a:endParaRPr lang="id-ID" altLang="zh-CN" sz="3600" b="1" dirty="0" smtClean="0">
              <a:latin typeface="BatangChe" pitchFamily="49" charset="-127"/>
              <a:ea typeface="BatangChe" pitchFamily="49" charset="-127"/>
            </a:endParaRPr>
          </a:p>
          <a:p>
            <a:r>
              <a:rPr lang="en-US" sz="36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y</a:t>
            </a:r>
            <a:r>
              <a:rPr lang="id-ID" sz="36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ì màn</a:t>
            </a:r>
            <a:r>
              <a:rPr lang="en-US" sz="36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hé</a:t>
            </a:r>
            <a:r>
              <a:rPr lang="en-US" sz="36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ā </a:t>
            </a:r>
            <a:r>
              <a:rPr lang="id-ID" sz="36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lǐ </a:t>
            </a:r>
            <a:r>
              <a:rPr lang="id-ID" altLang="zh-CN" sz="36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	</a:t>
            </a:r>
            <a:r>
              <a:rPr lang="en-US" altLang="zh-CN" sz="36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: y</a:t>
            </a:r>
            <a:r>
              <a:rPr lang="id-ID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</a:rPr>
              <a:t>ī yán wéi dìng</a:t>
            </a:r>
          </a:p>
          <a:p>
            <a:r>
              <a:rPr lang="zh-CN" altLang="en-US" sz="36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一曼和阿里</a:t>
            </a:r>
            <a:r>
              <a:rPr lang="en-US" altLang="zh-CN" sz="36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	</a:t>
            </a:r>
            <a:r>
              <a:rPr lang="id-ID" altLang="zh-CN" sz="36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	: </a:t>
            </a:r>
            <a:r>
              <a:rPr lang="zh-CN" altLang="en-US" sz="3600" b="1" dirty="0" smtClean="0">
                <a:solidFill>
                  <a:schemeClr val="tx1"/>
                </a:solidFill>
                <a:latin typeface="MingLiU" pitchFamily="49" charset="-120"/>
                <a:ea typeface="MingLiU" pitchFamily="49" charset="-120"/>
              </a:rPr>
              <a:t>一 言 为 定</a:t>
            </a:r>
            <a:endParaRPr lang="id-ID" altLang="zh-CN" sz="3600" b="1" dirty="0" smtClean="0">
              <a:solidFill>
                <a:schemeClr val="tx1"/>
              </a:solidFill>
              <a:latin typeface="MingLiU" pitchFamily="49" charset="-120"/>
              <a:ea typeface="MingLiU" pitchFamily="49" charset="-120"/>
            </a:endParaRPr>
          </a:p>
          <a:p>
            <a:pPr indent="3849688"/>
            <a:r>
              <a:rPr lang="id-ID" sz="36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</a:rPr>
              <a:t>Setuju</a:t>
            </a:r>
            <a:r>
              <a:rPr lang="en-US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619125" y="287338"/>
            <a:ext cx="11572875" cy="723900"/>
          </a:xfrm>
          <a:prstGeom prst="rect">
            <a:avLst/>
          </a:prstGeom>
        </p:spPr>
        <p:txBody>
          <a:bodyPr/>
          <a:lstStyle/>
          <a:p>
            <a:pPr>
              <a:buNone/>
            </a:pPr>
            <a:r>
              <a:rPr lang="id-ID" sz="32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Kosakata Tambahan</a:t>
            </a:r>
          </a:p>
        </p:txBody>
      </p:sp>
      <p:sp>
        <p:nvSpPr>
          <p:cNvPr id="3" name="Rectangle 2"/>
          <p:cNvSpPr/>
          <p:nvPr/>
        </p:nvSpPr>
        <p:spPr>
          <a:xfrm>
            <a:off x="501444" y="1135627"/>
            <a:ext cx="9674943" cy="52651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514350" indent="-514350">
              <a:buFont typeface="+mj-lt"/>
              <a:buAutoNum type="arabicPeriod"/>
            </a:pP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Juara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1 </a:t>
            </a:r>
            <a:r>
              <a:rPr lang="zh-CN" altLang="en-US" sz="4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冠 军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guàn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jūn</a:t>
            </a:r>
            <a:endParaRPr lang="en-US" altLang="zh-CN" sz="40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Juara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2 </a:t>
            </a:r>
            <a:r>
              <a:rPr lang="zh-CN" altLang="en-US" sz="4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亚 军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yà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jūn</a:t>
            </a:r>
            <a:endParaRPr lang="en-US" altLang="zh-CN" sz="40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Juara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3 </a:t>
            </a:r>
            <a:r>
              <a:rPr lang="zh-CN" altLang="en-US" sz="4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季 军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jì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jūn</a:t>
            </a:r>
            <a:endParaRPr lang="en-US" altLang="zh-CN" sz="40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Medali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emas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zh-CN" altLang="en-US" sz="4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金 牌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jīn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pái</a:t>
            </a:r>
            <a:endParaRPr lang="en-US" altLang="zh-CN" sz="40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Medali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perak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zh-CN" altLang="en-US" sz="4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银 牌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yín</a:t>
            </a:r>
            <a:r>
              <a:rPr lang="zh-CN" altLang="en-US" sz="4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pái</a:t>
            </a:r>
            <a:endParaRPr lang="en-US" altLang="zh-CN" sz="40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Medali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perunggu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zh-CN" altLang="en-US" sz="4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铜 牌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tóng</a:t>
            </a:r>
            <a:r>
              <a:rPr lang="zh-CN" altLang="en-US" sz="4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pái</a:t>
            </a:r>
            <a:endParaRPr lang="en-US" altLang="zh-CN" sz="40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7E1AA285-90AD-4A5E-BE92-EB69D454AF01}"/>
              </a:ext>
            </a:extLst>
          </p:cNvPr>
          <p:cNvGrpSpPr/>
          <p:nvPr/>
        </p:nvGrpSpPr>
        <p:grpSpPr>
          <a:xfrm>
            <a:off x="7372857" y="5506598"/>
            <a:ext cx="3260732" cy="849960"/>
            <a:chOff x="3960971" y="2767117"/>
            <a:chExt cx="4267200" cy="1321489"/>
          </a:xfrm>
          <a:solidFill>
            <a:schemeClr val="accent2">
              <a:lumMod val="75000"/>
            </a:schemeClr>
          </a:solidFill>
        </p:grpSpPr>
        <p:sp>
          <p:nvSpPr>
            <p:cNvPr id="9" name="Freeform: Shape 146">
              <a:extLst>
                <a:ext uri="{FF2B5EF4-FFF2-40B4-BE49-F238E27FC236}">
                  <a16:creationId xmlns:a16="http://schemas.microsoft.com/office/drawing/2014/main" xmlns="" id="{0372E30A-71E7-4290-9400-9976481B1E89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0" name="Freeform: Shape 147">
              <a:extLst>
                <a:ext uri="{FF2B5EF4-FFF2-40B4-BE49-F238E27FC236}">
                  <a16:creationId xmlns:a16="http://schemas.microsoft.com/office/drawing/2014/main" xmlns="" id="{51C4A27E-D425-4D9B-B3E3-77B704ABD65D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" name="Freeform: Shape 148">
              <a:extLst>
                <a:ext uri="{FF2B5EF4-FFF2-40B4-BE49-F238E27FC236}">
                  <a16:creationId xmlns:a16="http://schemas.microsoft.com/office/drawing/2014/main" xmlns="" id="{037E5CFC-DBDF-4BA3-8214-83D6D0BA920A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2" name="Freeform: Shape 149">
              <a:extLst>
                <a:ext uri="{FF2B5EF4-FFF2-40B4-BE49-F238E27FC236}">
                  <a16:creationId xmlns:a16="http://schemas.microsoft.com/office/drawing/2014/main" xmlns="" id="{E898D73C-C3C1-4B5F-8BBB-8FD378963F43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9A03E388-9BAB-4F1E-ACB7-1669E3F7E764}"/>
              </a:ext>
            </a:extLst>
          </p:cNvPr>
          <p:cNvGrpSpPr/>
          <p:nvPr/>
        </p:nvGrpSpPr>
        <p:grpSpPr>
          <a:xfrm>
            <a:off x="9099754" y="3893574"/>
            <a:ext cx="2241756" cy="1696065"/>
            <a:chOff x="8479089" y="1262387"/>
            <a:chExt cx="6147593" cy="5684813"/>
          </a:xfrm>
          <a:solidFill>
            <a:schemeClr val="accent2">
              <a:lumMod val="75000"/>
            </a:schemeClr>
          </a:solidFill>
        </p:grpSpPr>
        <p:grpSp>
          <p:nvGrpSpPr>
            <p:cNvPr id="14" name="Group 16">
              <a:extLst>
                <a:ext uri="{FF2B5EF4-FFF2-40B4-BE49-F238E27FC236}">
                  <a16:creationId xmlns:a16="http://schemas.microsoft.com/office/drawing/2014/main" xmlns="" id="{6DFB59B6-3382-47AE-AAE5-C0AFB4E35EE9}"/>
                </a:ext>
              </a:extLst>
            </p:cNvPr>
            <p:cNvGrpSpPr/>
            <p:nvPr/>
          </p:nvGrpSpPr>
          <p:grpSpPr>
            <a:xfrm rot="20275744" flipH="1">
              <a:off x="9114369" y="4275286"/>
              <a:ext cx="965711" cy="1155035"/>
              <a:chOff x="5704433" y="717502"/>
              <a:chExt cx="7365528" cy="8809481"/>
            </a:xfrm>
            <a:grpFill/>
          </p:grpSpPr>
          <p:sp>
            <p:nvSpPr>
              <p:cNvPr id="103" name="Freeform: Shape 105">
                <a:extLst>
                  <a:ext uri="{FF2B5EF4-FFF2-40B4-BE49-F238E27FC236}">
                    <a16:creationId xmlns:a16="http://schemas.microsoft.com/office/drawing/2014/main" xmlns="" id="{0FE219E2-BED5-40DF-B4AE-A2B0F98EF35F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4" name="Freeform: Shape 106">
                <a:extLst>
                  <a:ext uri="{FF2B5EF4-FFF2-40B4-BE49-F238E27FC236}">
                    <a16:creationId xmlns:a16="http://schemas.microsoft.com/office/drawing/2014/main" xmlns="" id="{760B529C-0824-4515-BB90-4F2A23E6105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5" name="Freeform: Shape 107">
                <a:extLst>
                  <a:ext uri="{FF2B5EF4-FFF2-40B4-BE49-F238E27FC236}">
                    <a16:creationId xmlns:a16="http://schemas.microsoft.com/office/drawing/2014/main" xmlns="" id="{1A1B5FBD-480E-486F-84F2-9BEEE8B6810D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6" name="Freeform: Shape 108">
                <a:extLst>
                  <a:ext uri="{FF2B5EF4-FFF2-40B4-BE49-F238E27FC236}">
                    <a16:creationId xmlns:a16="http://schemas.microsoft.com/office/drawing/2014/main" xmlns="" id="{45E97D55-1A29-4ABE-B23A-52B9D0F56293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7" name="Freeform: Shape 109">
                <a:extLst>
                  <a:ext uri="{FF2B5EF4-FFF2-40B4-BE49-F238E27FC236}">
                    <a16:creationId xmlns:a16="http://schemas.microsoft.com/office/drawing/2014/main" xmlns="" id="{A674B560-08BC-493A-BEB3-17217BCE660C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8" name="Freeform: Shape 110">
                <a:extLst>
                  <a:ext uri="{FF2B5EF4-FFF2-40B4-BE49-F238E27FC236}">
                    <a16:creationId xmlns:a16="http://schemas.microsoft.com/office/drawing/2014/main" xmlns="" id="{A609599D-CB93-4845-9B8E-C8A407CDF7B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9" name="Freeform: Shape 111">
                <a:extLst>
                  <a:ext uri="{FF2B5EF4-FFF2-40B4-BE49-F238E27FC236}">
                    <a16:creationId xmlns:a16="http://schemas.microsoft.com/office/drawing/2014/main" xmlns="" id="{18D7141E-3E01-4877-B1E7-2FB9489576F5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5" name="Group 17">
              <a:extLst>
                <a:ext uri="{FF2B5EF4-FFF2-40B4-BE49-F238E27FC236}">
                  <a16:creationId xmlns:a16="http://schemas.microsoft.com/office/drawing/2014/main" xmlns="" id="{61EE2201-2FD3-435F-A07C-D09FFE6146C3}"/>
                </a:ext>
              </a:extLst>
            </p:cNvPr>
            <p:cNvGrpSpPr/>
            <p:nvPr/>
          </p:nvGrpSpPr>
          <p:grpSpPr>
            <a:xfrm rot="20275744" flipH="1">
              <a:off x="8479086" y="5341631"/>
              <a:ext cx="1416765" cy="1605575"/>
              <a:chOff x="5365048" y="479821"/>
              <a:chExt cx="8036930" cy="9108010"/>
            </a:xfrm>
            <a:grpFill/>
          </p:grpSpPr>
          <p:sp>
            <p:nvSpPr>
              <p:cNvPr id="96" name="Freeform: Shape 98">
                <a:extLst>
                  <a:ext uri="{FF2B5EF4-FFF2-40B4-BE49-F238E27FC236}">
                    <a16:creationId xmlns:a16="http://schemas.microsoft.com/office/drawing/2014/main" xmlns="" id="{C38FBDB8-70EB-4F7B-87EA-E213DE6AB81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9">
                <a:extLst>
                  <a:ext uri="{FF2B5EF4-FFF2-40B4-BE49-F238E27FC236}">
                    <a16:creationId xmlns:a16="http://schemas.microsoft.com/office/drawing/2014/main" xmlns="" id="{1E66548C-71B6-471E-8C87-3900F09FD786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100">
                <a:extLst>
                  <a:ext uri="{FF2B5EF4-FFF2-40B4-BE49-F238E27FC236}">
                    <a16:creationId xmlns:a16="http://schemas.microsoft.com/office/drawing/2014/main" xmlns="" id="{79A4AE8E-40D8-4081-B62F-15A1938C11CF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9" name="Freeform: Shape 101">
                <a:extLst>
                  <a:ext uri="{FF2B5EF4-FFF2-40B4-BE49-F238E27FC236}">
                    <a16:creationId xmlns:a16="http://schemas.microsoft.com/office/drawing/2014/main" xmlns="" id="{BAFC1D33-3C39-4879-B1A4-2BEE377C2E0F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102">
                <a:extLst>
                  <a:ext uri="{FF2B5EF4-FFF2-40B4-BE49-F238E27FC236}">
                    <a16:creationId xmlns:a16="http://schemas.microsoft.com/office/drawing/2014/main" xmlns="" id="{E82D3C89-C7BB-417E-BE98-A49AD6203D9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3">
                <a:extLst>
                  <a:ext uri="{FF2B5EF4-FFF2-40B4-BE49-F238E27FC236}">
                    <a16:creationId xmlns:a16="http://schemas.microsoft.com/office/drawing/2014/main" xmlns="" id="{8F587926-8F95-42C0-842D-E38CBAAC7597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4">
                <a:extLst>
                  <a:ext uri="{FF2B5EF4-FFF2-40B4-BE49-F238E27FC236}">
                    <a16:creationId xmlns:a16="http://schemas.microsoft.com/office/drawing/2014/main" xmlns="" id="{0A8F6546-3A7E-486A-80AB-1B93764116FB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6" name="Group 18">
              <a:extLst>
                <a:ext uri="{FF2B5EF4-FFF2-40B4-BE49-F238E27FC236}">
                  <a16:creationId xmlns:a16="http://schemas.microsoft.com/office/drawing/2014/main" xmlns="" id="{4AE3CE47-66EF-4B91-AE28-182BE821CFA5}"/>
                </a:ext>
              </a:extLst>
            </p:cNvPr>
            <p:cNvGrpSpPr/>
            <p:nvPr/>
          </p:nvGrpSpPr>
          <p:grpSpPr>
            <a:xfrm rot="20275744" flipH="1">
              <a:off x="10278525" y="5974423"/>
              <a:ext cx="496269" cy="512650"/>
              <a:chOff x="5365048" y="1982197"/>
              <a:chExt cx="7362621" cy="7605634"/>
            </a:xfrm>
            <a:grpFill/>
          </p:grpSpPr>
          <p:sp>
            <p:nvSpPr>
              <p:cNvPr id="89" name="Freeform: Shape 91">
                <a:extLst>
                  <a:ext uri="{FF2B5EF4-FFF2-40B4-BE49-F238E27FC236}">
                    <a16:creationId xmlns:a16="http://schemas.microsoft.com/office/drawing/2014/main" xmlns="" id="{60F9631F-CF20-4497-A7A0-5E42637FEE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92">
                <a:extLst>
                  <a:ext uri="{FF2B5EF4-FFF2-40B4-BE49-F238E27FC236}">
                    <a16:creationId xmlns:a16="http://schemas.microsoft.com/office/drawing/2014/main" xmlns="" id="{B231E4A5-F67A-4206-9BE7-18B302529CB9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3">
                <a:extLst>
                  <a:ext uri="{FF2B5EF4-FFF2-40B4-BE49-F238E27FC236}">
                    <a16:creationId xmlns:a16="http://schemas.microsoft.com/office/drawing/2014/main" xmlns="" id="{7B94567D-9A0D-4BCA-8FAE-4777C8EE4605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2" name="Freeform: Shape 94">
                <a:extLst>
                  <a:ext uri="{FF2B5EF4-FFF2-40B4-BE49-F238E27FC236}">
                    <a16:creationId xmlns:a16="http://schemas.microsoft.com/office/drawing/2014/main" xmlns="" id="{0ABA9635-313D-473B-BA77-DA14528910D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5">
                <a:extLst>
                  <a:ext uri="{FF2B5EF4-FFF2-40B4-BE49-F238E27FC236}">
                    <a16:creationId xmlns:a16="http://schemas.microsoft.com/office/drawing/2014/main" xmlns="" id="{57B0118B-B35B-49D5-8D4F-D00EEE4396F0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6">
                <a:extLst>
                  <a:ext uri="{FF2B5EF4-FFF2-40B4-BE49-F238E27FC236}">
                    <a16:creationId xmlns:a16="http://schemas.microsoft.com/office/drawing/2014/main" xmlns="" id="{19A46A83-2DB9-4779-A800-7D745426240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7">
                <a:extLst>
                  <a:ext uri="{FF2B5EF4-FFF2-40B4-BE49-F238E27FC236}">
                    <a16:creationId xmlns:a16="http://schemas.microsoft.com/office/drawing/2014/main" xmlns="" id="{5FEFBC12-2ACF-419F-A13F-CA7CBC552D4A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7" name="Group 19">
              <a:extLst>
                <a:ext uri="{FF2B5EF4-FFF2-40B4-BE49-F238E27FC236}">
                  <a16:creationId xmlns:a16="http://schemas.microsoft.com/office/drawing/2014/main" xmlns="" id="{940133F7-DCF5-4682-A5BD-1BE01D4BA622}"/>
                </a:ext>
              </a:extLst>
            </p:cNvPr>
            <p:cNvGrpSpPr/>
            <p:nvPr/>
          </p:nvGrpSpPr>
          <p:grpSpPr>
            <a:xfrm rot="20275744" flipH="1">
              <a:off x="11620625" y="3813257"/>
              <a:ext cx="1199242" cy="1359073"/>
              <a:chOff x="5365051" y="479822"/>
              <a:chExt cx="8036930" cy="9108006"/>
            </a:xfrm>
            <a:grpFill/>
          </p:grpSpPr>
          <p:sp>
            <p:nvSpPr>
              <p:cNvPr id="82" name="Freeform: Shape 84">
                <a:extLst>
                  <a:ext uri="{FF2B5EF4-FFF2-40B4-BE49-F238E27FC236}">
                    <a16:creationId xmlns:a16="http://schemas.microsoft.com/office/drawing/2014/main" xmlns="" id="{D6BEBB27-095C-4AFA-B403-17C76B0DFB21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5">
                <a:extLst>
                  <a:ext uri="{FF2B5EF4-FFF2-40B4-BE49-F238E27FC236}">
                    <a16:creationId xmlns:a16="http://schemas.microsoft.com/office/drawing/2014/main" xmlns="" id="{8D19BA74-FF22-4761-B6B0-956F195A6D99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6">
                <a:extLst>
                  <a:ext uri="{FF2B5EF4-FFF2-40B4-BE49-F238E27FC236}">
                    <a16:creationId xmlns:a16="http://schemas.microsoft.com/office/drawing/2014/main" xmlns="" id="{84079D17-A7B8-41ED-AA14-FFCC27781402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5" name="Freeform: Shape 87">
                <a:extLst>
                  <a:ext uri="{FF2B5EF4-FFF2-40B4-BE49-F238E27FC236}">
                    <a16:creationId xmlns:a16="http://schemas.microsoft.com/office/drawing/2014/main" xmlns="" id="{5A153433-C2BE-4FC2-9938-946FA50DABBC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8">
                <a:extLst>
                  <a:ext uri="{FF2B5EF4-FFF2-40B4-BE49-F238E27FC236}">
                    <a16:creationId xmlns:a16="http://schemas.microsoft.com/office/drawing/2014/main" xmlns="" id="{E497F288-FA17-44BC-99E1-44CB677F74EF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9">
                <a:extLst>
                  <a:ext uri="{FF2B5EF4-FFF2-40B4-BE49-F238E27FC236}">
                    <a16:creationId xmlns:a16="http://schemas.microsoft.com/office/drawing/2014/main" xmlns="" id="{ADB712A1-4C82-4915-9CAE-EC905DCE0276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90">
                <a:extLst>
                  <a:ext uri="{FF2B5EF4-FFF2-40B4-BE49-F238E27FC236}">
                    <a16:creationId xmlns:a16="http://schemas.microsoft.com/office/drawing/2014/main" xmlns="" id="{DA9CB4A5-03BD-4C87-9BBE-26024EDEC045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20">
              <a:extLst>
                <a:ext uri="{FF2B5EF4-FFF2-40B4-BE49-F238E27FC236}">
                  <a16:creationId xmlns:a16="http://schemas.microsoft.com/office/drawing/2014/main" xmlns="" id="{2BEA25B0-6ADB-4E65-A885-91605593EF76}"/>
                </a:ext>
              </a:extLst>
            </p:cNvPr>
            <p:cNvGrpSpPr/>
            <p:nvPr/>
          </p:nvGrpSpPr>
          <p:grpSpPr>
            <a:xfrm rot="20073958" flipH="1">
              <a:off x="10116514" y="4915086"/>
              <a:ext cx="1567652" cy="1079676"/>
              <a:chOff x="3667032" y="1708483"/>
              <a:chExt cx="8105829" cy="5582653"/>
            </a:xfrm>
            <a:grpFill/>
          </p:grpSpPr>
          <p:sp>
            <p:nvSpPr>
              <p:cNvPr id="75" name="Freeform: Shape 77">
                <a:extLst>
                  <a:ext uri="{FF2B5EF4-FFF2-40B4-BE49-F238E27FC236}">
                    <a16:creationId xmlns:a16="http://schemas.microsoft.com/office/drawing/2014/main" xmlns="" id="{008703A4-BAA0-4F5F-9B10-0BBAA113032A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8">
                <a:extLst>
                  <a:ext uri="{FF2B5EF4-FFF2-40B4-BE49-F238E27FC236}">
                    <a16:creationId xmlns:a16="http://schemas.microsoft.com/office/drawing/2014/main" xmlns="" id="{AAD0819E-5EAE-42CC-B768-6E7B0A2B911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9">
                <a:extLst>
                  <a:ext uri="{FF2B5EF4-FFF2-40B4-BE49-F238E27FC236}">
                    <a16:creationId xmlns:a16="http://schemas.microsoft.com/office/drawing/2014/main" xmlns="" id="{E5247C33-6FF5-4BA0-9003-8730281C36B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8" name="Freeform: Shape 80">
                <a:extLst>
                  <a:ext uri="{FF2B5EF4-FFF2-40B4-BE49-F238E27FC236}">
                    <a16:creationId xmlns:a16="http://schemas.microsoft.com/office/drawing/2014/main" xmlns="" id="{0D5EE29B-A225-4F5E-B847-6E0C79A9FA2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81">
                <a:extLst>
                  <a:ext uri="{FF2B5EF4-FFF2-40B4-BE49-F238E27FC236}">
                    <a16:creationId xmlns:a16="http://schemas.microsoft.com/office/drawing/2014/main" xmlns="" id="{AC1EB51F-FE37-483B-A305-E0C24C334166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82">
                <a:extLst>
                  <a:ext uri="{FF2B5EF4-FFF2-40B4-BE49-F238E27FC236}">
                    <a16:creationId xmlns:a16="http://schemas.microsoft.com/office/drawing/2014/main" xmlns="" id="{48CD9D1C-AC91-4B64-BB60-82D3B7EB8610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3">
                <a:extLst>
                  <a:ext uri="{FF2B5EF4-FFF2-40B4-BE49-F238E27FC236}">
                    <a16:creationId xmlns:a16="http://schemas.microsoft.com/office/drawing/2014/main" xmlns="" id="{2F647630-00A7-4047-AC99-F551EA2565AA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19" name="Group 21">
              <a:extLst>
                <a:ext uri="{FF2B5EF4-FFF2-40B4-BE49-F238E27FC236}">
                  <a16:creationId xmlns:a16="http://schemas.microsoft.com/office/drawing/2014/main" xmlns="" id="{A7528805-8D13-4693-BE99-BCA03E9788AB}"/>
                </a:ext>
              </a:extLst>
            </p:cNvPr>
            <p:cNvGrpSpPr/>
            <p:nvPr/>
          </p:nvGrpSpPr>
          <p:grpSpPr>
            <a:xfrm rot="20073958" flipH="1">
              <a:off x="10286235" y="3877079"/>
              <a:ext cx="981095" cy="675695"/>
              <a:chOff x="3667032" y="1708483"/>
              <a:chExt cx="8105829" cy="5582653"/>
            </a:xfrm>
            <a:grpFill/>
          </p:grpSpPr>
          <p:sp>
            <p:nvSpPr>
              <p:cNvPr id="68" name="Freeform: Shape 70">
                <a:extLst>
                  <a:ext uri="{FF2B5EF4-FFF2-40B4-BE49-F238E27FC236}">
                    <a16:creationId xmlns:a16="http://schemas.microsoft.com/office/drawing/2014/main" xmlns="" id="{D3EC2A60-F9FB-4471-B449-39059652BB57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71">
                <a:extLst>
                  <a:ext uri="{FF2B5EF4-FFF2-40B4-BE49-F238E27FC236}">
                    <a16:creationId xmlns:a16="http://schemas.microsoft.com/office/drawing/2014/main" xmlns="" id="{28BC0636-1D4E-4CFB-91C9-EDBAA49753C8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72">
                <a:extLst>
                  <a:ext uri="{FF2B5EF4-FFF2-40B4-BE49-F238E27FC236}">
                    <a16:creationId xmlns:a16="http://schemas.microsoft.com/office/drawing/2014/main" xmlns="" id="{6B28CBF5-45CD-49CB-96E5-50B20A26078A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1" name="Freeform: Shape 73">
                <a:extLst>
                  <a:ext uri="{FF2B5EF4-FFF2-40B4-BE49-F238E27FC236}">
                    <a16:creationId xmlns:a16="http://schemas.microsoft.com/office/drawing/2014/main" xmlns="" id="{49D4DFC2-725D-4BCF-A10B-BB15DF395B7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4">
                <a:extLst>
                  <a:ext uri="{FF2B5EF4-FFF2-40B4-BE49-F238E27FC236}">
                    <a16:creationId xmlns:a16="http://schemas.microsoft.com/office/drawing/2014/main" xmlns="" id="{98A9D4C7-E532-4FB6-BC6A-9D5B7D8FAABE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5">
                <a:extLst>
                  <a:ext uri="{FF2B5EF4-FFF2-40B4-BE49-F238E27FC236}">
                    <a16:creationId xmlns:a16="http://schemas.microsoft.com/office/drawing/2014/main" xmlns="" id="{E6CA5827-46B2-4DBE-99DD-E30487914114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6">
                <a:extLst>
                  <a:ext uri="{FF2B5EF4-FFF2-40B4-BE49-F238E27FC236}">
                    <a16:creationId xmlns:a16="http://schemas.microsoft.com/office/drawing/2014/main" xmlns="" id="{83B6924C-1237-49BB-96BB-BBE34ACC61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0" name="Group 22">
              <a:extLst>
                <a:ext uri="{FF2B5EF4-FFF2-40B4-BE49-F238E27FC236}">
                  <a16:creationId xmlns:a16="http://schemas.microsoft.com/office/drawing/2014/main" xmlns="" id="{75BD27C1-2908-4FE4-9450-C1BFDABB535B}"/>
                </a:ext>
              </a:extLst>
            </p:cNvPr>
            <p:cNvGrpSpPr/>
            <p:nvPr/>
          </p:nvGrpSpPr>
          <p:grpSpPr>
            <a:xfrm rot="20275744" flipH="1">
              <a:off x="10178213" y="1637996"/>
              <a:ext cx="1416765" cy="1605575"/>
              <a:chOff x="5365048" y="479821"/>
              <a:chExt cx="8036930" cy="9108010"/>
            </a:xfrm>
            <a:grpFill/>
          </p:grpSpPr>
          <p:sp>
            <p:nvSpPr>
              <p:cNvPr id="61" name="Freeform: Shape 63">
                <a:extLst>
                  <a:ext uri="{FF2B5EF4-FFF2-40B4-BE49-F238E27FC236}">
                    <a16:creationId xmlns:a16="http://schemas.microsoft.com/office/drawing/2014/main" xmlns="" id="{A9D5CFE7-A417-439B-86D7-D8421C9E12F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4">
                <a:extLst>
                  <a:ext uri="{FF2B5EF4-FFF2-40B4-BE49-F238E27FC236}">
                    <a16:creationId xmlns:a16="http://schemas.microsoft.com/office/drawing/2014/main" xmlns="" id="{FE9AB9B6-11AE-469F-8932-A3579925013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5">
                <a:extLst>
                  <a:ext uri="{FF2B5EF4-FFF2-40B4-BE49-F238E27FC236}">
                    <a16:creationId xmlns:a16="http://schemas.microsoft.com/office/drawing/2014/main" xmlns="" id="{2AE25715-8623-4E93-AE80-524A427AAEB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4" name="Freeform: Shape 66">
                <a:extLst>
                  <a:ext uri="{FF2B5EF4-FFF2-40B4-BE49-F238E27FC236}">
                    <a16:creationId xmlns:a16="http://schemas.microsoft.com/office/drawing/2014/main" xmlns="" id="{95E419DC-3900-4B7E-A244-1205F9A8795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7">
                <a:extLst>
                  <a:ext uri="{FF2B5EF4-FFF2-40B4-BE49-F238E27FC236}">
                    <a16:creationId xmlns:a16="http://schemas.microsoft.com/office/drawing/2014/main" xmlns="" id="{82FE00A3-9100-4885-8ECF-CB470CE36F32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8">
                <a:extLst>
                  <a:ext uri="{FF2B5EF4-FFF2-40B4-BE49-F238E27FC236}">
                    <a16:creationId xmlns:a16="http://schemas.microsoft.com/office/drawing/2014/main" xmlns="" id="{0DDAC6FE-FCDE-4D2C-B938-054DDDD8ACC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9">
                <a:extLst>
                  <a:ext uri="{FF2B5EF4-FFF2-40B4-BE49-F238E27FC236}">
                    <a16:creationId xmlns:a16="http://schemas.microsoft.com/office/drawing/2014/main" xmlns="" id="{D1D7C540-22E3-4711-AB84-89F6592B86D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1" name="Group 23">
              <a:extLst>
                <a:ext uri="{FF2B5EF4-FFF2-40B4-BE49-F238E27FC236}">
                  <a16:creationId xmlns:a16="http://schemas.microsoft.com/office/drawing/2014/main" xmlns="" id="{744CBA99-087B-4F40-B4C6-09285F0A87F7}"/>
                </a:ext>
              </a:extLst>
            </p:cNvPr>
            <p:cNvGrpSpPr/>
            <p:nvPr/>
          </p:nvGrpSpPr>
          <p:grpSpPr>
            <a:xfrm rot="20275744" flipH="1">
              <a:off x="11852980" y="2424207"/>
              <a:ext cx="1074019" cy="1217156"/>
              <a:chOff x="5365048" y="479821"/>
              <a:chExt cx="8036930" cy="9108010"/>
            </a:xfrm>
            <a:grpFill/>
          </p:grpSpPr>
          <p:sp>
            <p:nvSpPr>
              <p:cNvPr id="54" name="Freeform: Shape 56">
                <a:extLst>
                  <a:ext uri="{FF2B5EF4-FFF2-40B4-BE49-F238E27FC236}">
                    <a16:creationId xmlns:a16="http://schemas.microsoft.com/office/drawing/2014/main" xmlns="" id="{327AFD2C-F2AA-4193-8CA0-162EB635D8E1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7">
                <a:extLst>
                  <a:ext uri="{FF2B5EF4-FFF2-40B4-BE49-F238E27FC236}">
                    <a16:creationId xmlns:a16="http://schemas.microsoft.com/office/drawing/2014/main" xmlns="" id="{8CE7568C-BA63-4361-AF9A-5390E0B456FC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8">
                <a:extLst>
                  <a:ext uri="{FF2B5EF4-FFF2-40B4-BE49-F238E27FC236}">
                    <a16:creationId xmlns:a16="http://schemas.microsoft.com/office/drawing/2014/main" xmlns="" id="{9E9A3C6F-51F8-4BB6-8552-DF5746FB05E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7" name="Freeform: Shape 59">
                <a:extLst>
                  <a:ext uri="{FF2B5EF4-FFF2-40B4-BE49-F238E27FC236}">
                    <a16:creationId xmlns:a16="http://schemas.microsoft.com/office/drawing/2014/main" xmlns="" id="{2DCE7116-ED1F-4644-813C-26E532A941D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60">
                <a:extLst>
                  <a:ext uri="{FF2B5EF4-FFF2-40B4-BE49-F238E27FC236}">
                    <a16:creationId xmlns:a16="http://schemas.microsoft.com/office/drawing/2014/main" xmlns="" id="{BE1164F5-B81D-4C5A-A41F-0DBD9CBDAF8C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61">
                <a:extLst>
                  <a:ext uri="{FF2B5EF4-FFF2-40B4-BE49-F238E27FC236}">
                    <a16:creationId xmlns:a16="http://schemas.microsoft.com/office/drawing/2014/main" xmlns="" id="{7624041E-4628-4F22-8DEC-332A1DEB08C0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62">
                <a:extLst>
                  <a:ext uri="{FF2B5EF4-FFF2-40B4-BE49-F238E27FC236}">
                    <a16:creationId xmlns:a16="http://schemas.microsoft.com/office/drawing/2014/main" xmlns="" id="{288DD19C-2E47-4654-A1C9-084B9712F12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2" name="Group 24">
              <a:extLst>
                <a:ext uri="{FF2B5EF4-FFF2-40B4-BE49-F238E27FC236}">
                  <a16:creationId xmlns:a16="http://schemas.microsoft.com/office/drawing/2014/main" xmlns="" id="{D6377AC3-ED99-468F-8753-77701B417695}"/>
                </a:ext>
              </a:extLst>
            </p:cNvPr>
            <p:cNvGrpSpPr/>
            <p:nvPr/>
          </p:nvGrpSpPr>
          <p:grpSpPr>
            <a:xfrm rot="21043784" flipH="1">
              <a:off x="12949690" y="4848339"/>
              <a:ext cx="885221" cy="609689"/>
              <a:chOff x="3667032" y="1708483"/>
              <a:chExt cx="8105829" cy="5582653"/>
            </a:xfrm>
            <a:grpFill/>
          </p:grpSpPr>
          <p:sp>
            <p:nvSpPr>
              <p:cNvPr id="47" name="Freeform: Shape 49">
                <a:extLst>
                  <a:ext uri="{FF2B5EF4-FFF2-40B4-BE49-F238E27FC236}">
                    <a16:creationId xmlns:a16="http://schemas.microsoft.com/office/drawing/2014/main" xmlns="" id="{A915AEA8-71B2-4AC1-B73A-E1A20A56074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50">
                <a:extLst>
                  <a:ext uri="{FF2B5EF4-FFF2-40B4-BE49-F238E27FC236}">
                    <a16:creationId xmlns:a16="http://schemas.microsoft.com/office/drawing/2014/main" xmlns="" id="{8CDE1446-1F0E-4440-A018-3127FA216255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51">
                <a:extLst>
                  <a:ext uri="{FF2B5EF4-FFF2-40B4-BE49-F238E27FC236}">
                    <a16:creationId xmlns:a16="http://schemas.microsoft.com/office/drawing/2014/main" xmlns="" id="{2F8DD070-9918-4EEC-9C8A-6EE61B6B948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0" name="Freeform: Shape 52">
                <a:extLst>
                  <a:ext uri="{FF2B5EF4-FFF2-40B4-BE49-F238E27FC236}">
                    <a16:creationId xmlns:a16="http://schemas.microsoft.com/office/drawing/2014/main" xmlns="" id="{7FE28E48-09F5-454C-9C41-3A0CF199E40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3">
                <a:extLst>
                  <a:ext uri="{FF2B5EF4-FFF2-40B4-BE49-F238E27FC236}">
                    <a16:creationId xmlns:a16="http://schemas.microsoft.com/office/drawing/2014/main" xmlns="" id="{B9AC060A-C647-41C5-8483-6E67DC67AE41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4">
                <a:extLst>
                  <a:ext uri="{FF2B5EF4-FFF2-40B4-BE49-F238E27FC236}">
                    <a16:creationId xmlns:a16="http://schemas.microsoft.com/office/drawing/2014/main" xmlns="" id="{54BD020A-8867-4A5D-9680-3828AD26F98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3" name="Freeform: Shape 55">
                <a:extLst>
                  <a:ext uri="{FF2B5EF4-FFF2-40B4-BE49-F238E27FC236}">
                    <a16:creationId xmlns:a16="http://schemas.microsoft.com/office/drawing/2014/main" xmlns="" id="{B7A2BFE3-CCC5-4901-B06E-F99B1EDD7A38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3" name="Group 25">
              <a:extLst>
                <a:ext uri="{FF2B5EF4-FFF2-40B4-BE49-F238E27FC236}">
                  <a16:creationId xmlns:a16="http://schemas.microsoft.com/office/drawing/2014/main" xmlns="" id="{505C8009-255E-44E4-AE34-CE6B584A4F81}"/>
                </a:ext>
              </a:extLst>
            </p:cNvPr>
            <p:cNvGrpSpPr/>
            <p:nvPr/>
          </p:nvGrpSpPr>
          <p:grpSpPr>
            <a:xfrm rot="21043784" flipH="1">
              <a:off x="9098408" y="3250275"/>
              <a:ext cx="740470" cy="509975"/>
              <a:chOff x="3667032" y="1708483"/>
              <a:chExt cx="8105829" cy="5582653"/>
            </a:xfrm>
            <a:grpFill/>
          </p:grpSpPr>
          <p:sp>
            <p:nvSpPr>
              <p:cNvPr id="40" name="Freeform: Shape 42">
                <a:extLst>
                  <a:ext uri="{FF2B5EF4-FFF2-40B4-BE49-F238E27FC236}">
                    <a16:creationId xmlns:a16="http://schemas.microsoft.com/office/drawing/2014/main" xmlns="" id="{6805E76B-C1FF-4BF2-832D-11AD0ED5C27C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3">
                <a:extLst>
                  <a:ext uri="{FF2B5EF4-FFF2-40B4-BE49-F238E27FC236}">
                    <a16:creationId xmlns:a16="http://schemas.microsoft.com/office/drawing/2014/main" xmlns="" id="{5782E0B9-C6C8-4B36-A147-8A232F53445D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4">
                <a:extLst>
                  <a:ext uri="{FF2B5EF4-FFF2-40B4-BE49-F238E27FC236}">
                    <a16:creationId xmlns:a16="http://schemas.microsoft.com/office/drawing/2014/main" xmlns="" id="{71D9905D-95DC-43F1-A06F-77EA09CB113D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3" name="Freeform: Shape 45">
                <a:extLst>
                  <a:ext uri="{FF2B5EF4-FFF2-40B4-BE49-F238E27FC236}">
                    <a16:creationId xmlns:a16="http://schemas.microsoft.com/office/drawing/2014/main" xmlns="" id="{31CBE348-D29E-4D12-8EBA-3A10A62E651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6">
                <a:extLst>
                  <a:ext uri="{FF2B5EF4-FFF2-40B4-BE49-F238E27FC236}">
                    <a16:creationId xmlns:a16="http://schemas.microsoft.com/office/drawing/2014/main" xmlns="" id="{EF15391B-7E7B-4D97-A92F-F52794BAA5B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7">
                <a:extLst>
                  <a:ext uri="{FF2B5EF4-FFF2-40B4-BE49-F238E27FC236}">
                    <a16:creationId xmlns:a16="http://schemas.microsoft.com/office/drawing/2014/main" xmlns="" id="{07565C43-D2C7-430D-8258-D900EFD403D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8">
                <a:extLst>
                  <a:ext uri="{FF2B5EF4-FFF2-40B4-BE49-F238E27FC236}">
                    <a16:creationId xmlns:a16="http://schemas.microsoft.com/office/drawing/2014/main" xmlns="" id="{F9CB13AC-A08D-4EC6-AC11-22AC3443F18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4" name="Group 26">
              <a:extLst>
                <a:ext uri="{FF2B5EF4-FFF2-40B4-BE49-F238E27FC236}">
                  <a16:creationId xmlns:a16="http://schemas.microsoft.com/office/drawing/2014/main" xmlns="" id="{C9CF4153-1A76-423F-A578-7FA035624371}"/>
                </a:ext>
              </a:extLst>
            </p:cNvPr>
            <p:cNvGrpSpPr/>
            <p:nvPr/>
          </p:nvGrpSpPr>
          <p:grpSpPr>
            <a:xfrm rot="20275744" flipH="1">
              <a:off x="12999429" y="1262385"/>
              <a:ext cx="1627250" cy="1844119"/>
              <a:chOff x="5365048" y="479821"/>
              <a:chExt cx="8036930" cy="9108010"/>
            </a:xfrm>
            <a:grpFill/>
          </p:grpSpPr>
          <p:sp>
            <p:nvSpPr>
              <p:cNvPr id="33" name="Freeform: Shape 35">
                <a:extLst>
                  <a:ext uri="{FF2B5EF4-FFF2-40B4-BE49-F238E27FC236}">
                    <a16:creationId xmlns:a16="http://schemas.microsoft.com/office/drawing/2014/main" xmlns="" id="{20E57069-86FB-4A4E-83B8-FC38BFB4FAE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6">
                <a:extLst>
                  <a:ext uri="{FF2B5EF4-FFF2-40B4-BE49-F238E27FC236}">
                    <a16:creationId xmlns:a16="http://schemas.microsoft.com/office/drawing/2014/main" xmlns="" id="{C1C39E1D-15EE-48C8-B55B-08022A7729C5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7">
                <a:extLst>
                  <a:ext uri="{FF2B5EF4-FFF2-40B4-BE49-F238E27FC236}">
                    <a16:creationId xmlns:a16="http://schemas.microsoft.com/office/drawing/2014/main" xmlns="" id="{ED577E0C-07FB-4231-8072-5DF3B44C16C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6" name="Freeform: Shape 38">
                <a:extLst>
                  <a:ext uri="{FF2B5EF4-FFF2-40B4-BE49-F238E27FC236}">
                    <a16:creationId xmlns:a16="http://schemas.microsoft.com/office/drawing/2014/main" xmlns="" id="{29A40F15-538E-41E9-9E19-C63D93F4387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9">
                <a:extLst>
                  <a:ext uri="{FF2B5EF4-FFF2-40B4-BE49-F238E27FC236}">
                    <a16:creationId xmlns:a16="http://schemas.microsoft.com/office/drawing/2014/main" xmlns="" id="{A5416930-B926-43E8-BDE5-C5D1981F11E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40">
                <a:extLst>
                  <a:ext uri="{FF2B5EF4-FFF2-40B4-BE49-F238E27FC236}">
                    <a16:creationId xmlns:a16="http://schemas.microsoft.com/office/drawing/2014/main" xmlns="" id="{A6E4E422-62CE-47A9-AEAD-0EDA876D5C7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41">
                <a:extLst>
                  <a:ext uri="{FF2B5EF4-FFF2-40B4-BE49-F238E27FC236}">
                    <a16:creationId xmlns:a16="http://schemas.microsoft.com/office/drawing/2014/main" xmlns="" id="{9983AB29-8A3C-45C2-9A8C-0BF94A1E3FA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5" name="Group 27">
              <a:extLst>
                <a:ext uri="{FF2B5EF4-FFF2-40B4-BE49-F238E27FC236}">
                  <a16:creationId xmlns:a16="http://schemas.microsoft.com/office/drawing/2014/main" xmlns="" id="{35467981-2AFE-480C-BFAA-BE450B41E130}"/>
                </a:ext>
              </a:extLst>
            </p:cNvPr>
            <p:cNvGrpSpPr/>
            <p:nvPr/>
          </p:nvGrpSpPr>
          <p:grpSpPr>
            <a:xfrm rot="19361629" flipH="1">
              <a:off x="13519303" y="3604286"/>
              <a:ext cx="825204" cy="568334"/>
              <a:chOff x="3667032" y="1708483"/>
              <a:chExt cx="8105829" cy="5582653"/>
            </a:xfrm>
            <a:grpFill/>
          </p:grpSpPr>
          <p:sp>
            <p:nvSpPr>
              <p:cNvPr id="26" name="Freeform: Shape 28">
                <a:extLst>
                  <a:ext uri="{FF2B5EF4-FFF2-40B4-BE49-F238E27FC236}">
                    <a16:creationId xmlns:a16="http://schemas.microsoft.com/office/drawing/2014/main" xmlns="" id="{27667868-145A-4811-A4E6-5D7AE07EC3C2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7" name="Freeform: Shape 29">
                <a:extLst>
                  <a:ext uri="{FF2B5EF4-FFF2-40B4-BE49-F238E27FC236}">
                    <a16:creationId xmlns:a16="http://schemas.microsoft.com/office/drawing/2014/main" xmlns="" id="{6A12FE78-44F7-4267-AE79-0AD4F734834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8" name="Freeform: Shape 30">
                <a:extLst>
                  <a:ext uri="{FF2B5EF4-FFF2-40B4-BE49-F238E27FC236}">
                    <a16:creationId xmlns:a16="http://schemas.microsoft.com/office/drawing/2014/main" xmlns="" id="{8020F11C-E489-465D-9DED-1A0D1CFB1332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9" name="Freeform: Shape 31">
                <a:extLst>
                  <a:ext uri="{FF2B5EF4-FFF2-40B4-BE49-F238E27FC236}">
                    <a16:creationId xmlns:a16="http://schemas.microsoft.com/office/drawing/2014/main" xmlns="" id="{000FF429-5E8B-43CC-ACC3-2B1E0E89096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32">
                <a:extLst>
                  <a:ext uri="{FF2B5EF4-FFF2-40B4-BE49-F238E27FC236}">
                    <a16:creationId xmlns:a16="http://schemas.microsoft.com/office/drawing/2014/main" xmlns="" id="{0F33EE23-C8C6-42A3-BEF4-66847440BE3A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3">
                <a:extLst>
                  <a:ext uri="{FF2B5EF4-FFF2-40B4-BE49-F238E27FC236}">
                    <a16:creationId xmlns:a16="http://schemas.microsoft.com/office/drawing/2014/main" xmlns="" id="{A8C0CBCF-D596-4B50-AA5C-2DE18B2DE665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4">
                <a:extLst>
                  <a:ext uri="{FF2B5EF4-FFF2-40B4-BE49-F238E27FC236}">
                    <a16:creationId xmlns:a16="http://schemas.microsoft.com/office/drawing/2014/main" xmlns="" id="{0AE9311A-B6D9-48D6-9A10-E7CCE2DBF58D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604378" y="154605"/>
            <a:ext cx="11017352" cy="1187501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None/>
            </a:pPr>
            <a:r>
              <a:rPr lang="en-US" sz="3000" b="1" spc="50" dirty="0" smtClean="0">
                <a:ln w="11430"/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Apakah Anda </a:t>
            </a:r>
            <a:r>
              <a:rPr lang="en-US" sz="3000" b="1" spc="50" dirty="0" err="1" smtClean="0">
                <a:ln w="11430"/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Pernah</a:t>
            </a:r>
            <a:r>
              <a:rPr lang="en-US" sz="3000" b="1" spc="50" dirty="0" smtClean="0">
                <a:ln w="11430"/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Pergi </a:t>
            </a:r>
            <a:r>
              <a:rPr lang="en-US" sz="3000" b="1" spc="50" dirty="0" err="1" smtClean="0">
                <a:ln w="11430"/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3000" b="1" spc="50" dirty="0" smtClean="0">
                <a:ln w="11430"/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spc="50" dirty="0" err="1" smtClean="0">
                <a:ln w="11430"/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Puncak</a:t>
            </a:r>
            <a:r>
              <a:rPr lang="en-US" sz="3000" b="1" spc="50" dirty="0" smtClean="0">
                <a:ln w="11430"/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spc="50" dirty="0" err="1" smtClean="0">
                <a:ln w="11430"/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Gunung</a:t>
            </a:r>
            <a:r>
              <a:rPr lang="en-US" sz="3000" b="1" spc="50" dirty="0" smtClean="0">
                <a:ln w="11430"/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? </a:t>
            </a:r>
            <a:r>
              <a:rPr lang="zh-CN" altLang="en-US" sz="3000" b="1" spc="50" dirty="0" smtClean="0">
                <a:ln w="11430"/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您 去 过 山 顶 吗 </a:t>
            </a:r>
            <a:r>
              <a:rPr lang="en-US" altLang="zh-CN" sz="3000" b="1" spc="50" dirty="0" smtClean="0">
                <a:ln w="11430"/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altLang="zh-CN" sz="3200" b="1" spc="50" dirty="0" smtClean="0">
                <a:ln w="11430"/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</a:t>
            </a:r>
            <a:r>
              <a:rPr lang="id-ID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ín qù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guò shān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dǐng ma?</a:t>
            </a:r>
            <a:endParaRPr lang="id-ID" sz="3000" b="1" spc="50" dirty="0">
              <a:ln w="11430"/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89932" y="1533832"/>
            <a:ext cx="11002301" cy="51176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608138" indent="-1608138"/>
            <a:r>
              <a:rPr lang="en-US" sz="30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y</a:t>
            </a:r>
            <a:r>
              <a:rPr lang="id-ID" sz="30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ì màn</a:t>
            </a:r>
            <a:r>
              <a:rPr lang="en-US" sz="30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en-US" altLang="zh-CN" sz="3000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:</a:t>
            </a:r>
            <a:r>
              <a:rPr lang="en-US" altLang="zh-CN" sz="30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l</a:t>
            </a:r>
            <a:r>
              <a:rPr lang="id-ID" sz="30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ǎo</a:t>
            </a:r>
            <a:r>
              <a:rPr lang="en-US" sz="30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0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shī, zhè</a:t>
            </a:r>
            <a:r>
              <a:rPr lang="en-US" sz="30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0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ge zhōu</a:t>
            </a:r>
            <a:r>
              <a:rPr lang="en-US" sz="30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0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mò wǒ</a:t>
            </a:r>
            <a:r>
              <a:rPr lang="en-US" sz="30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0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men bān yǒu hòu dòng.</a:t>
            </a:r>
            <a:endParaRPr lang="en-US" altLang="zh-CN" sz="3000" b="1" dirty="0" smtClean="0">
              <a:solidFill>
                <a:schemeClr val="tx1"/>
              </a:solidFill>
              <a:latin typeface="BatangChe" pitchFamily="49" charset="-127"/>
              <a:ea typeface="BatangChe" pitchFamily="49" charset="-127"/>
              <a:cs typeface="Times New Roman" pitchFamily="18" charset="0"/>
            </a:endParaRPr>
          </a:p>
          <a:p>
            <a:pPr marL="1430338" indent="-1430338"/>
            <a:r>
              <a:rPr lang="zh-CN" altLang="en-US" sz="30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义 曼  </a:t>
            </a:r>
            <a:r>
              <a:rPr lang="en-US" altLang="zh-CN" sz="30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:</a:t>
            </a:r>
            <a:r>
              <a:rPr lang="zh-CN" altLang="en-US" sz="30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老 师</a:t>
            </a:r>
            <a:r>
              <a:rPr lang="en-US" altLang="zh-CN" sz="30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, </a:t>
            </a:r>
            <a:r>
              <a:rPr lang="zh-CN" altLang="en-US" sz="30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这 个 周 末 我 们 班 有 后 动。</a:t>
            </a:r>
            <a:endParaRPr lang="en-US" altLang="zh-CN" sz="3000" b="1" dirty="0" smtClean="0">
              <a:solidFill>
                <a:schemeClr val="tx1"/>
              </a:solidFill>
              <a:latin typeface="BatangChe" pitchFamily="49" charset="-127"/>
              <a:ea typeface="BatangChe" pitchFamily="49" charset="-127"/>
              <a:cs typeface="Times New Roman" pitchFamily="18" charset="0"/>
            </a:endParaRPr>
          </a:p>
          <a:p>
            <a:pPr marL="900113" indent="530225">
              <a:tabLst>
                <a:tab pos="1341438" algn="l"/>
              </a:tabLst>
            </a:pPr>
            <a:r>
              <a:rPr lang="en-US" altLang="zh-CN" sz="3000" b="1" dirty="0" smtClean="0">
                <a:solidFill>
                  <a:srgbClr val="7030A0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en-US" altLang="zh-CN" sz="3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Guru, akhir pekan ini kelas kami ada kegiatan.</a:t>
            </a:r>
          </a:p>
          <a:p>
            <a:pPr marL="900113" indent="619125"/>
            <a:r>
              <a:rPr lang="en-US" sz="30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n</a:t>
            </a:r>
            <a:r>
              <a:rPr lang="id-ID" sz="30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ín xiǎng bù</a:t>
            </a:r>
            <a:r>
              <a:rPr lang="en-US" sz="30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0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xiǎng cān</a:t>
            </a:r>
            <a:r>
              <a:rPr lang="en-US" sz="30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0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jiā?</a:t>
            </a:r>
            <a:endParaRPr lang="en-US" altLang="zh-CN" sz="3000" b="1" dirty="0" smtClean="0">
              <a:solidFill>
                <a:schemeClr val="tx1"/>
              </a:solidFill>
              <a:latin typeface="BatangChe" pitchFamily="49" charset="-127"/>
              <a:ea typeface="BatangChe" pitchFamily="49" charset="-127"/>
              <a:cs typeface="Times New Roman" pitchFamily="18" charset="0"/>
            </a:endParaRPr>
          </a:p>
          <a:p>
            <a:pPr marL="900113" indent="619125"/>
            <a:r>
              <a:rPr lang="zh-CN" altLang="en-US" sz="30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您 想 不 想 参 加 </a:t>
            </a:r>
            <a:r>
              <a:rPr lang="en-US" altLang="zh-CN" sz="30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?</a:t>
            </a:r>
          </a:p>
          <a:p>
            <a:pPr marL="900113" indent="619125"/>
            <a:r>
              <a:rPr lang="en-US" altLang="zh-CN" sz="3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Apakah Anda ingin ikut atau tidak ?</a:t>
            </a:r>
          </a:p>
          <a:p>
            <a:pPr marL="900113" indent="619125"/>
            <a:endParaRPr lang="en-US" altLang="zh-CN" sz="3000" b="1" dirty="0" smtClean="0">
              <a:solidFill>
                <a:srgbClr val="7030A0"/>
              </a:solidFill>
              <a:latin typeface="BatangChe" pitchFamily="49" charset="-127"/>
              <a:ea typeface="BatangChe" pitchFamily="49" charset="-127"/>
              <a:cs typeface="Times New Roman" pitchFamily="18" charset="0"/>
            </a:endParaRPr>
          </a:p>
          <a:p>
            <a:pPr marL="1341438" indent="-1341438"/>
            <a:r>
              <a:rPr lang="en-US" sz="30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l</a:t>
            </a:r>
            <a:r>
              <a:rPr lang="id-ID" sz="30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ǎo</a:t>
            </a:r>
            <a:r>
              <a:rPr lang="en-US" sz="30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0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shī</a:t>
            </a:r>
            <a:r>
              <a:rPr lang="en-US" sz="30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:n</a:t>
            </a:r>
            <a:r>
              <a:rPr lang="id-ID" sz="30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ǐ</a:t>
            </a:r>
            <a:r>
              <a:rPr lang="en-US" sz="30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0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men yào qù nǎ</a:t>
            </a:r>
            <a:r>
              <a:rPr lang="en-US" sz="30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0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r?</a:t>
            </a:r>
            <a:endParaRPr lang="en-US" altLang="zh-CN" sz="3000" b="1" dirty="0" smtClean="0">
              <a:solidFill>
                <a:schemeClr val="tx1"/>
              </a:solidFill>
              <a:latin typeface="BatangChe" pitchFamily="49" charset="-127"/>
              <a:ea typeface="BatangChe" pitchFamily="49" charset="-127"/>
              <a:cs typeface="Times New Roman" pitchFamily="18" charset="0"/>
            </a:endParaRPr>
          </a:p>
          <a:p>
            <a:pPr marL="900113" indent="-900113"/>
            <a:r>
              <a:rPr lang="zh-CN" altLang="en-US" sz="30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老师   </a:t>
            </a:r>
            <a:r>
              <a:rPr lang="en-US" altLang="zh-CN" sz="30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:</a:t>
            </a:r>
            <a:r>
              <a:rPr lang="zh-CN" altLang="en-US" sz="30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你 们 要 去 哪 儿 </a:t>
            </a:r>
            <a:r>
              <a:rPr lang="en-US" altLang="zh-CN" sz="30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?</a:t>
            </a:r>
          </a:p>
          <a:p>
            <a:pPr marL="900113" indent="619125"/>
            <a:r>
              <a:rPr lang="en-US" altLang="zh-CN" sz="3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Kalian </a:t>
            </a:r>
            <a:r>
              <a:rPr lang="id-ID" altLang="zh-CN" sz="3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ingin</a:t>
            </a:r>
            <a:r>
              <a:rPr lang="en-US" altLang="zh-CN" sz="3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pergi kemana ?</a:t>
            </a:r>
          </a:p>
          <a:p>
            <a:pPr marL="514350" indent="-514350"/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endParaRPr lang="en-US" sz="3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91729" y="132738"/>
            <a:ext cx="11813458" cy="650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608138" indent="-1608138"/>
            <a:r>
              <a:rPr 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ā </a:t>
            </a:r>
            <a:r>
              <a:rPr lang="id-ID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lǐ </a:t>
            </a:r>
            <a:r>
              <a:rPr 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 </a:t>
            </a:r>
            <a:r>
              <a:rPr lang="en-US" altLang="zh-CN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:l</a:t>
            </a:r>
            <a:r>
              <a:rPr lang="id-ID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ǎo</a:t>
            </a:r>
            <a:r>
              <a:rPr 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shī, nín qù</a:t>
            </a:r>
            <a:r>
              <a:rPr 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guò fù</a:t>
            </a:r>
            <a:r>
              <a:rPr 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jìn d</a:t>
            </a:r>
            <a:r>
              <a:rPr 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e</a:t>
            </a:r>
            <a:r>
              <a:rPr lang="id-ID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hǎi</a:t>
            </a:r>
            <a:r>
              <a:rPr 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biān huò</a:t>
            </a:r>
            <a:r>
              <a:rPr 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zhě shān</a:t>
            </a:r>
            <a:r>
              <a:rPr 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dǐng ma?</a:t>
            </a:r>
            <a:endParaRPr lang="en-US" altLang="zh-CN" sz="3300" b="1" dirty="0">
              <a:solidFill>
                <a:schemeClr val="tx1"/>
              </a:solidFill>
              <a:latin typeface="BatangChe" pitchFamily="49" charset="-127"/>
              <a:ea typeface="BatangChe" pitchFamily="49" charset="-127"/>
              <a:cs typeface="Times New Roman" pitchFamily="18" charset="0"/>
            </a:endParaRPr>
          </a:p>
          <a:p>
            <a:pPr marL="987425" indent="-987425"/>
            <a:r>
              <a:rPr lang="zh-CN" alt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阿里</a:t>
            </a:r>
            <a:r>
              <a:rPr lang="en-US" altLang="zh-CN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	  :</a:t>
            </a:r>
            <a:r>
              <a:rPr lang="zh-CN" alt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老 师</a:t>
            </a:r>
            <a:r>
              <a:rPr lang="en-US" altLang="zh-CN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, </a:t>
            </a:r>
            <a:r>
              <a:rPr lang="zh-CN" alt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您 去 过 附 近 的 海 边 或 者 山 顶 吗 </a:t>
            </a:r>
            <a:r>
              <a:rPr lang="en-US" altLang="zh-CN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?</a:t>
            </a:r>
          </a:p>
          <a:p>
            <a:pPr marL="1695450"/>
            <a:r>
              <a:rPr lang="en-US" altLang="zh-CN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Guru, apakah Anda </a:t>
            </a:r>
            <a:r>
              <a:rPr lang="en-US" altLang="zh-CN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pernah</a:t>
            </a:r>
            <a:r>
              <a:rPr lang="en-US" altLang="zh-CN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pergi </a:t>
            </a:r>
            <a:r>
              <a:rPr lang="en-US" altLang="zh-CN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ke</a:t>
            </a:r>
            <a:r>
              <a:rPr lang="en-US" altLang="zh-CN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en-US" altLang="zh-CN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sekitar</a:t>
            </a:r>
            <a:r>
              <a:rPr lang="en-US" altLang="zh-CN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en-US" altLang="zh-CN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pantai</a:t>
            </a:r>
            <a:r>
              <a:rPr lang="en-US" altLang="zh-CN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atau </a:t>
            </a:r>
            <a:r>
              <a:rPr lang="en-US" altLang="zh-CN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ke</a:t>
            </a:r>
            <a:r>
              <a:rPr lang="en-US" altLang="zh-CN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en-US" altLang="zh-CN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puncak</a:t>
            </a:r>
            <a:r>
              <a:rPr lang="en-US" altLang="zh-CN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en-US" altLang="zh-CN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gunung</a:t>
            </a:r>
            <a:r>
              <a:rPr lang="en-US" altLang="zh-CN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?</a:t>
            </a:r>
          </a:p>
          <a:p>
            <a:pPr marL="1695450" indent="-1695450"/>
            <a:endParaRPr lang="id-ID" sz="3300" b="1" dirty="0" smtClean="0">
              <a:solidFill>
                <a:schemeClr val="tx1"/>
              </a:solidFill>
              <a:latin typeface="BatangChe" pitchFamily="49" charset="-127"/>
              <a:ea typeface="BatangChe" pitchFamily="49" charset="-127"/>
            </a:endParaRPr>
          </a:p>
          <a:p>
            <a:pPr marL="1695450" indent="-1695450"/>
            <a:r>
              <a:rPr 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l</a:t>
            </a:r>
            <a:r>
              <a:rPr lang="id-ID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ǎo</a:t>
            </a:r>
            <a:r>
              <a:rPr 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shī</a:t>
            </a:r>
            <a:r>
              <a:rPr 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:h</a:t>
            </a:r>
            <a:r>
              <a:rPr lang="id-ID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ǎi</a:t>
            </a:r>
            <a:r>
              <a:rPr 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biān wǒ qù</a:t>
            </a:r>
            <a:r>
              <a:rPr 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guò yī</a:t>
            </a:r>
            <a:r>
              <a:rPr 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cì, shān</a:t>
            </a:r>
            <a:r>
              <a:rPr 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dǐng wǒ hái méi qù</a:t>
            </a:r>
            <a:r>
              <a:rPr 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guò ne!</a:t>
            </a:r>
            <a:endParaRPr lang="en-US" altLang="zh-CN" sz="3300" b="1" dirty="0" smtClean="0">
              <a:solidFill>
                <a:schemeClr val="tx1"/>
              </a:solidFill>
              <a:latin typeface="BatangChe" pitchFamily="49" charset="-127"/>
              <a:ea typeface="BatangChe" pitchFamily="49" charset="-127"/>
              <a:cs typeface="Times New Roman" pitchFamily="18" charset="0"/>
            </a:endParaRPr>
          </a:p>
          <a:p>
            <a:pPr marL="987425" indent="-987425"/>
            <a:r>
              <a:rPr lang="zh-CN" alt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老师   </a:t>
            </a:r>
            <a:r>
              <a:rPr lang="en-US" altLang="zh-CN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:</a:t>
            </a:r>
            <a:r>
              <a:rPr lang="zh-CN" alt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海 边 我 去 过 一 次</a:t>
            </a:r>
            <a:r>
              <a:rPr lang="en-US" altLang="zh-CN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, </a:t>
            </a:r>
            <a:r>
              <a:rPr lang="zh-CN" alt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山 顶 我 还 没 去 过 呢 </a:t>
            </a:r>
            <a:r>
              <a:rPr lang="en-US" altLang="zh-CN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!</a:t>
            </a:r>
          </a:p>
          <a:p>
            <a:pPr marL="1608138">
              <a:tabLst>
                <a:tab pos="1608138" algn="l"/>
              </a:tabLst>
            </a:pPr>
            <a:r>
              <a:rPr lang="en-US" altLang="zh-CN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Ke</a:t>
            </a:r>
            <a:r>
              <a:rPr lang="en-US" altLang="zh-CN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en-US" altLang="zh-CN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pantai</a:t>
            </a:r>
            <a:r>
              <a:rPr lang="en-US" altLang="zh-CN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en-US" altLang="zh-CN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saya</a:t>
            </a:r>
            <a:r>
              <a:rPr lang="en-US" altLang="zh-CN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en-US" altLang="zh-CN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pernah</a:t>
            </a:r>
            <a:r>
              <a:rPr lang="en-US" altLang="zh-CN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pergi </a:t>
            </a:r>
            <a:r>
              <a:rPr lang="en-US" altLang="zh-CN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sekali</a:t>
            </a:r>
            <a:r>
              <a:rPr lang="en-US" altLang="zh-CN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, </a:t>
            </a:r>
            <a:r>
              <a:rPr lang="en-US" altLang="zh-CN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kalau</a:t>
            </a:r>
            <a:r>
              <a:rPr lang="en-US" altLang="zh-CN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en-US" altLang="zh-CN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ke</a:t>
            </a:r>
            <a:r>
              <a:rPr lang="en-US" altLang="zh-CN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en-US" altLang="zh-CN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puncak</a:t>
            </a:r>
            <a:r>
              <a:rPr lang="en-US" altLang="zh-CN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en-US" altLang="zh-CN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gunung</a:t>
            </a:r>
            <a:r>
              <a:rPr lang="en-US" altLang="zh-CN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en-US" altLang="zh-CN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saya</a:t>
            </a:r>
            <a:r>
              <a:rPr lang="en-US" altLang="zh-CN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en-US" altLang="zh-CN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belum</a:t>
            </a:r>
            <a:r>
              <a:rPr lang="en-US" altLang="zh-CN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en-US" altLang="zh-CN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pernah</a:t>
            </a:r>
            <a:r>
              <a:rPr lang="en-US" altLang="zh-CN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pergi 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31058" y="176982"/>
            <a:ext cx="11729884" cy="64892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987425" indent="531813"/>
            <a:r>
              <a:rPr lang="en-US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d</a:t>
            </a:r>
            <a:r>
              <a:rPr lang="id-ID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àn</a:t>
            </a:r>
            <a:r>
              <a:rPr lang="en-US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shì wǒ qù</a:t>
            </a:r>
            <a:r>
              <a:rPr lang="en-US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guò Malang, Bromo huǒ</a:t>
            </a:r>
            <a:r>
              <a:rPr lang="en-US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shān</a:t>
            </a:r>
            <a:endParaRPr lang="en-US" altLang="zh-CN" sz="3200" b="1" dirty="0" smtClean="0">
              <a:solidFill>
                <a:schemeClr val="tx1"/>
              </a:solidFill>
              <a:latin typeface="BatangChe" pitchFamily="49" charset="-127"/>
              <a:ea typeface="BatangChe" pitchFamily="49" charset="-127"/>
              <a:cs typeface="Times New Roman" pitchFamily="18" charset="0"/>
            </a:endParaRPr>
          </a:p>
          <a:p>
            <a:pPr marL="1519238" indent="88900"/>
            <a:r>
              <a:rPr lang="zh-CN" altLang="en-US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但 是 我 去 过 </a:t>
            </a:r>
            <a:r>
              <a:rPr lang="en-US" altLang="zh-CN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Malang, </a:t>
            </a:r>
            <a:r>
              <a:rPr lang="en-US" altLang="zh-CN" sz="3200" b="1" dirty="0" err="1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Bromo</a:t>
            </a:r>
            <a:r>
              <a:rPr lang="en-US" altLang="zh-CN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zh-CN" altLang="en-US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火 山。</a:t>
            </a:r>
            <a:endParaRPr lang="en-US" altLang="zh-CN" sz="3200" b="1" dirty="0" smtClean="0">
              <a:solidFill>
                <a:schemeClr val="tx1"/>
              </a:solidFill>
              <a:latin typeface="BatangChe" pitchFamily="49" charset="-127"/>
              <a:ea typeface="BatangChe" pitchFamily="49" charset="-127"/>
              <a:cs typeface="Times New Roman" pitchFamily="18" charset="0"/>
            </a:endParaRPr>
          </a:p>
          <a:p>
            <a:pPr marL="1608138"/>
            <a:r>
              <a:rPr lang="en-US" altLang="zh-CN" sz="32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tapi</a:t>
            </a:r>
            <a:r>
              <a:rPr lang="en-US" altLang="zh-CN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en-US" altLang="zh-CN" sz="32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saya</a:t>
            </a:r>
            <a:r>
              <a:rPr lang="en-US" altLang="zh-CN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en-US" altLang="zh-CN" sz="32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pernah</a:t>
            </a:r>
            <a:r>
              <a:rPr lang="en-US" altLang="zh-CN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pergi </a:t>
            </a:r>
            <a:r>
              <a:rPr lang="en-US" altLang="zh-CN" sz="32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ke</a:t>
            </a:r>
            <a:r>
              <a:rPr lang="en-US" altLang="zh-CN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Malang, </a:t>
            </a:r>
            <a:r>
              <a:rPr lang="en-US" altLang="zh-CN" sz="32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ke</a:t>
            </a:r>
            <a:r>
              <a:rPr lang="en-US" altLang="zh-CN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en-US" altLang="zh-CN" sz="32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gunung</a:t>
            </a:r>
            <a:r>
              <a:rPr lang="en-US" altLang="zh-CN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en-US" altLang="zh-CN" sz="32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api</a:t>
            </a:r>
            <a:r>
              <a:rPr lang="en-US" altLang="zh-CN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en-US" altLang="zh-CN" sz="32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Bromo</a:t>
            </a:r>
            <a:r>
              <a:rPr lang="en-US" altLang="zh-CN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.</a:t>
            </a:r>
            <a:endParaRPr lang="id-ID" altLang="zh-CN" sz="32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Che" pitchFamily="49" charset="-127"/>
              <a:ea typeface="BatangChe" pitchFamily="49" charset="-127"/>
              <a:cs typeface="Times New Roman" pitchFamily="18" charset="0"/>
            </a:endParaRPr>
          </a:p>
          <a:p>
            <a:pPr marL="1608138"/>
            <a:endParaRPr lang="id-ID" altLang="zh-CN" sz="3200" b="1" dirty="0" smtClean="0">
              <a:solidFill>
                <a:srgbClr val="FF0000"/>
              </a:solidFill>
              <a:latin typeface="BatangChe" pitchFamily="49" charset="-127"/>
              <a:ea typeface="BatangChe" pitchFamily="49" charset="-127"/>
              <a:cs typeface="Times New Roman" pitchFamily="18" charset="0"/>
            </a:endParaRPr>
          </a:p>
          <a:p>
            <a:pPr marL="1430338" indent="-1430338">
              <a:tabLst>
                <a:tab pos="1430338" algn="l"/>
              </a:tabLst>
            </a:pPr>
            <a:r>
              <a:rPr lang="en-US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y</a:t>
            </a:r>
            <a:r>
              <a:rPr lang="id-ID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ì màn</a:t>
            </a:r>
            <a:r>
              <a:rPr lang="en-US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:z</a:t>
            </a:r>
            <a:r>
              <a:rPr lang="id-ID" sz="3200" dirty="0" smtClean="0">
                <a:solidFill>
                  <a:schemeClr val="tx1"/>
                </a:solidFill>
              </a:rPr>
              <a:t>hèng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id-ID" sz="3200" dirty="0" smtClean="0">
                <a:solidFill>
                  <a:schemeClr val="tx1"/>
                </a:solidFill>
              </a:rPr>
              <a:t>hǎo, zhè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id-ID" sz="3200" dirty="0" smtClean="0">
                <a:solidFill>
                  <a:schemeClr val="tx1"/>
                </a:solidFill>
              </a:rPr>
              <a:t>ge zhōu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id-ID" sz="3200" dirty="0" smtClean="0">
                <a:solidFill>
                  <a:schemeClr val="tx1"/>
                </a:solidFill>
              </a:rPr>
              <a:t>mò wǒ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id-ID" sz="3200" dirty="0" smtClean="0">
                <a:solidFill>
                  <a:schemeClr val="tx1"/>
                </a:solidFill>
              </a:rPr>
              <a:t>men bān jiù yào qù 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id-ID" sz="3200" dirty="0" smtClean="0">
                <a:solidFill>
                  <a:schemeClr val="tx1"/>
                </a:solidFill>
              </a:rPr>
              <a:t>shān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id-ID" sz="3200" dirty="0" smtClean="0">
                <a:solidFill>
                  <a:schemeClr val="tx1"/>
                </a:solidFill>
              </a:rPr>
              <a:t>dǐng.</a:t>
            </a:r>
            <a:endParaRPr lang="en-US" altLang="zh-CN" sz="3200" b="1" dirty="0" smtClean="0">
              <a:solidFill>
                <a:schemeClr val="tx1"/>
              </a:solidFill>
              <a:latin typeface="BatangChe" pitchFamily="49" charset="-127"/>
              <a:ea typeface="BatangChe" pitchFamily="49" charset="-127"/>
              <a:cs typeface="Times New Roman" pitchFamily="18" charset="0"/>
            </a:endParaRPr>
          </a:p>
          <a:p>
            <a:pPr marL="1076325" indent="-1076325"/>
            <a:r>
              <a:rPr lang="zh-CN" altLang="en-US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义曼  </a:t>
            </a:r>
            <a:r>
              <a:rPr lang="en-US" altLang="zh-CN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:</a:t>
            </a:r>
            <a:r>
              <a:rPr lang="zh-CN" altLang="en-US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正</a:t>
            </a:r>
            <a:r>
              <a:rPr lang="id-ID" altLang="zh-CN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zh-CN" altLang="en-US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好，这</a:t>
            </a:r>
            <a:r>
              <a:rPr lang="id-ID" altLang="zh-CN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zh-CN" altLang="en-US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个</a:t>
            </a:r>
            <a:r>
              <a:rPr lang="id-ID" altLang="zh-CN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zh-CN" altLang="en-US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周</a:t>
            </a:r>
            <a:r>
              <a:rPr lang="id-ID" altLang="zh-CN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zh-CN" altLang="en-US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末</a:t>
            </a:r>
            <a:r>
              <a:rPr lang="id-ID" altLang="zh-CN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zh-CN" altLang="en-US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我</a:t>
            </a:r>
            <a:r>
              <a:rPr lang="id-ID" altLang="zh-CN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zh-CN" altLang="en-US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们</a:t>
            </a:r>
            <a:r>
              <a:rPr lang="id-ID" altLang="zh-CN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zh-CN" altLang="en-US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班</a:t>
            </a:r>
            <a:r>
              <a:rPr lang="id-ID" altLang="zh-CN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zh-CN" altLang="en-US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就</a:t>
            </a:r>
            <a:r>
              <a:rPr lang="id-ID" altLang="zh-CN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zh-CN" altLang="en-US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要</a:t>
            </a:r>
            <a:r>
              <a:rPr lang="id-ID" altLang="zh-CN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zh-CN" altLang="en-US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去</a:t>
            </a:r>
            <a:r>
              <a:rPr lang="id-ID" altLang="zh-CN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zh-CN" altLang="en-US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山</a:t>
            </a:r>
            <a:r>
              <a:rPr lang="id-ID" altLang="zh-CN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zh-CN" altLang="en-US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顶。</a:t>
            </a:r>
            <a:endParaRPr lang="en-US" altLang="zh-CN" sz="3200" b="1" dirty="0" smtClean="0">
              <a:solidFill>
                <a:schemeClr val="tx1"/>
              </a:solidFill>
              <a:latin typeface="BatangChe" pitchFamily="49" charset="-127"/>
              <a:ea typeface="BatangChe" pitchFamily="49" charset="-127"/>
              <a:cs typeface="Times New Roman" pitchFamily="18" charset="0"/>
            </a:endParaRPr>
          </a:p>
          <a:p>
            <a:pPr marL="1430338"/>
            <a:r>
              <a:rPr lang="en-US" altLang="zh-CN" sz="32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Kebetulan</a:t>
            </a:r>
            <a:r>
              <a:rPr lang="en-US" altLang="zh-CN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, akhir pekan ini kelas kami ingin pergi </a:t>
            </a:r>
            <a:r>
              <a:rPr lang="en-US" altLang="zh-CN" sz="32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ke</a:t>
            </a:r>
            <a:r>
              <a:rPr lang="en-US" altLang="zh-CN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en-US" altLang="zh-CN" sz="32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puncak</a:t>
            </a:r>
            <a:r>
              <a:rPr lang="en-US" altLang="zh-CN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en-US" altLang="zh-CN" sz="32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gunung</a:t>
            </a:r>
            <a:r>
              <a:rPr lang="en-US" altLang="zh-CN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.</a:t>
            </a:r>
          </a:p>
          <a:p>
            <a:pPr marL="1076325" indent="354013"/>
            <a:r>
              <a:rPr lang="en-US" sz="3200" dirty="0" smtClean="0">
                <a:solidFill>
                  <a:schemeClr val="tx1"/>
                </a:solidFill>
              </a:rPr>
              <a:t>n</a:t>
            </a:r>
            <a:r>
              <a:rPr lang="id-ID" sz="3200" dirty="0" smtClean="0">
                <a:solidFill>
                  <a:schemeClr val="tx1"/>
                </a:solidFill>
              </a:rPr>
              <a:t>ín, gēn wǒ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id-ID" sz="3200" dirty="0" smtClean="0">
                <a:solidFill>
                  <a:schemeClr val="tx1"/>
                </a:solidFill>
              </a:rPr>
              <a:t>men qù ba!</a:t>
            </a:r>
            <a:endParaRPr lang="en-US" altLang="zh-CN" sz="3200" b="1" dirty="0" smtClean="0">
              <a:solidFill>
                <a:schemeClr val="tx1"/>
              </a:solidFill>
              <a:latin typeface="BatangChe" pitchFamily="49" charset="-127"/>
              <a:ea typeface="BatangChe" pitchFamily="49" charset="-127"/>
              <a:cs typeface="Times New Roman" pitchFamily="18" charset="0"/>
            </a:endParaRPr>
          </a:p>
          <a:p>
            <a:pPr marL="1076325" indent="354013"/>
            <a:r>
              <a:rPr lang="zh-CN" altLang="en-US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您</a:t>
            </a:r>
            <a:r>
              <a:rPr lang="en-US" altLang="zh-CN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,</a:t>
            </a:r>
            <a:r>
              <a:rPr lang="zh-CN" altLang="en-US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跟 我 们 去 吧 </a:t>
            </a:r>
            <a:r>
              <a:rPr lang="en-US" altLang="zh-CN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!</a:t>
            </a:r>
          </a:p>
          <a:p>
            <a:pPr marL="1076325" indent="354013"/>
            <a:r>
              <a:rPr lang="en-US" altLang="zh-CN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Anda, ikut pergi </a:t>
            </a:r>
            <a:r>
              <a:rPr lang="en-US" altLang="zh-CN" sz="32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dengan</a:t>
            </a:r>
            <a:r>
              <a:rPr lang="en-US" altLang="zh-CN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kami </a:t>
            </a:r>
            <a:r>
              <a:rPr lang="en-US" altLang="zh-CN" sz="32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juga</a:t>
            </a:r>
            <a:r>
              <a:rPr lang="en-US" altLang="zh-CN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en-US" altLang="zh-CN" sz="32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ya</a:t>
            </a:r>
            <a:r>
              <a:rPr lang="en-US" altLang="zh-CN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!</a:t>
            </a:r>
          </a:p>
          <a:p>
            <a:pPr marL="1608138"/>
            <a:endParaRPr lang="en-US" altLang="zh-CN" b="1" dirty="0" smtClean="0">
              <a:solidFill>
                <a:srgbClr val="FF0000"/>
              </a:solidFill>
              <a:latin typeface="BatangChe" pitchFamily="49" charset="-127"/>
              <a:ea typeface="BatangChe" pitchFamily="49" charset="-127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3" name="Rectangle 2"/>
          <p:cNvSpPr/>
          <p:nvPr/>
        </p:nvSpPr>
        <p:spPr>
          <a:xfrm>
            <a:off x="191729" y="147485"/>
            <a:ext cx="11813457" cy="65630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076325" indent="-1076325"/>
            <a:r>
              <a:rPr lang="en-US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ā </a:t>
            </a:r>
            <a:r>
              <a:rPr lang="id-ID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lǐ</a:t>
            </a:r>
            <a:r>
              <a:rPr lang="en-US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 </a:t>
            </a:r>
            <a:r>
              <a:rPr lang="en-US" altLang="zh-CN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:d</a:t>
            </a:r>
            <a:r>
              <a:rPr lang="id-ID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uì a lǎo</a:t>
            </a:r>
            <a:r>
              <a:rPr lang="en-US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shī, gēn wǒ</a:t>
            </a:r>
            <a:r>
              <a:rPr lang="en-US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men yī</a:t>
            </a:r>
            <a:r>
              <a:rPr lang="en-US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qǐ qù ba</a:t>
            </a:r>
            <a:r>
              <a:rPr lang="en-US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!</a:t>
            </a:r>
            <a:endParaRPr lang="en-US" altLang="zh-CN" sz="3500" b="1" dirty="0" smtClean="0">
              <a:solidFill>
                <a:schemeClr val="tx1"/>
              </a:solidFill>
              <a:latin typeface="BatangChe" pitchFamily="49" charset="-127"/>
              <a:ea typeface="BatangChe" pitchFamily="49" charset="-127"/>
              <a:cs typeface="Times New Roman" pitchFamily="18" charset="0"/>
            </a:endParaRPr>
          </a:p>
          <a:p>
            <a:pPr marL="1076325" indent="-1076325"/>
            <a:r>
              <a:rPr lang="zh-CN" altLang="en-US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阿里  </a:t>
            </a:r>
            <a:r>
              <a:rPr lang="en-US" altLang="zh-CN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:</a:t>
            </a:r>
            <a:r>
              <a:rPr lang="zh-CN" altLang="en-US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对 啊 老 师</a:t>
            </a:r>
            <a:r>
              <a:rPr lang="en-US" altLang="zh-CN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, </a:t>
            </a:r>
            <a:r>
              <a:rPr lang="zh-CN" altLang="en-US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跟 我 们 一 起 去 吧 </a:t>
            </a:r>
            <a:r>
              <a:rPr lang="en-US" altLang="zh-CN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!</a:t>
            </a:r>
          </a:p>
          <a:p>
            <a:pPr marL="1430338"/>
            <a:r>
              <a:rPr lang="en-US" altLang="zh-CN" sz="35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Benar</a:t>
            </a:r>
            <a:r>
              <a:rPr lang="en-US" altLang="zh-CN" sz="35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en-US" altLang="zh-CN" sz="35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pak</a:t>
            </a:r>
            <a:r>
              <a:rPr lang="en-US" altLang="zh-CN" sz="35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, ikut pergi </a:t>
            </a:r>
            <a:r>
              <a:rPr lang="en-US" altLang="zh-CN" sz="35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bersama</a:t>
            </a:r>
            <a:r>
              <a:rPr lang="en-US" altLang="zh-CN" sz="35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en-US" altLang="zh-CN" sz="35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dengan</a:t>
            </a:r>
            <a:r>
              <a:rPr lang="en-US" altLang="zh-CN" sz="35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kami </a:t>
            </a:r>
            <a:r>
              <a:rPr lang="en-US" altLang="zh-CN" sz="35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saja</a:t>
            </a:r>
            <a:r>
              <a:rPr lang="en-US" altLang="zh-CN" sz="35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!</a:t>
            </a:r>
            <a:endParaRPr lang="id-ID" altLang="zh-CN" sz="35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Che" pitchFamily="49" charset="-127"/>
              <a:ea typeface="BatangChe" pitchFamily="49" charset="-127"/>
              <a:cs typeface="Times New Roman" pitchFamily="18" charset="0"/>
            </a:endParaRPr>
          </a:p>
          <a:p>
            <a:pPr marL="1076325" indent="354013"/>
            <a:endParaRPr lang="id-ID" altLang="zh-CN" sz="3500" b="1" dirty="0" smtClean="0">
              <a:solidFill>
                <a:srgbClr val="FF0000"/>
              </a:solidFill>
              <a:latin typeface="BatangChe" pitchFamily="49" charset="-127"/>
              <a:ea typeface="BatangChe" pitchFamily="49" charset="-127"/>
              <a:cs typeface="Times New Roman" pitchFamily="18" charset="0"/>
            </a:endParaRPr>
          </a:p>
          <a:p>
            <a:pPr marL="1076325" indent="-1076325"/>
            <a:r>
              <a:rPr lang="en-US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l</a:t>
            </a:r>
            <a:r>
              <a:rPr lang="id-ID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ǎo</a:t>
            </a:r>
            <a:r>
              <a:rPr lang="en-US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shī</a:t>
            </a:r>
            <a:r>
              <a:rPr lang="en-US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:</a:t>
            </a:r>
            <a:r>
              <a:rPr lang="id-ID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en-US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h</a:t>
            </a:r>
            <a:r>
              <a:rPr lang="id-ID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ǎo de, wǒ cān</a:t>
            </a:r>
            <a:r>
              <a:rPr lang="en-US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jiā nǐ</a:t>
            </a:r>
            <a:r>
              <a:rPr lang="en-US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men bān de huó</a:t>
            </a:r>
            <a:r>
              <a:rPr lang="en-US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dòng.</a:t>
            </a:r>
            <a:endParaRPr lang="en-US" altLang="zh-CN" sz="3500" b="1" dirty="0" smtClean="0">
              <a:solidFill>
                <a:schemeClr val="tx1"/>
              </a:solidFill>
              <a:latin typeface="BatangChe" pitchFamily="49" charset="-127"/>
              <a:ea typeface="BatangChe" pitchFamily="49" charset="-127"/>
              <a:cs typeface="Times New Roman" pitchFamily="18" charset="0"/>
            </a:endParaRPr>
          </a:p>
          <a:p>
            <a:pPr marL="1076325" indent="-1076325"/>
            <a:r>
              <a:rPr lang="zh-CN" altLang="en-US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老师   </a:t>
            </a:r>
            <a:r>
              <a:rPr lang="en-US" altLang="zh-CN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:</a:t>
            </a:r>
            <a:r>
              <a:rPr lang="zh-CN" altLang="en-US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好 的，我 参 加 你 们 班 的 活 动。</a:t>
            </a:r>
            <a:endParaRPr lang="en-US" altLang="zh-CN" sz="3500" b="1" dirty="0" smtClean="0">
              <a:solidFill>
                <a:schemeClr val="tx1"/>
              </a:solidFill>
              <a:latin typeface="BatangChe" pitchFamily="49" charset="-127"/>
              <a:ea typeface="BatangChe" pitchFamily="49" charset="-127"/>
              <a:cs typeface="Times New Roman" pitchFamily="18" charset="0"/>
            </a:endParaRPr>
          </a:p>
          <a:p>
            <a:pPr marL="1608138"/>
            <a:r>
              <a:rPr lang="en-US" altLang="zh-CN" sz="35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Baiklah</a:t>
            </a:r>
            <a:r>
              <a:rPr lang="en-US" altLang="zh-CN" sz="35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, </a:t>
            </a:r>
            <a:r>
              <a:rPr lang="en-US" altLang="zh-CN" sz="35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saya</a:t>
            </a:r>
            <a:r>
              <a:rPr lang="en-US" altLang="zh-CN" sz="35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ikut </a:t>
            </a:r>
            <a:r>
              <a:rPr lang="en-US" altLang="zh-CN" sz="35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bergabung</a:t>
            </a:r>
            <a:r>
              <a:rPr lang="en-US" altLang="zh-CN" sz="35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en-US" altLang="zh-CN" sz="35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dengan</a:t>
            </a:r>
            <a:r>
              <a:rPr lang="en-US" altLang="zh-CN" sz="35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kegiatan kelas kalian.</a:t>
            </a:r>
          </a:p>
          <a:p>
            <a:pPr marL="1076325" indent="531813"/>
            <a:r>
              <a:rPr lang="en-US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y</a:t>
            </a:r>
            <a:r>
              <a:rPr lang="id-ID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ào guò</a:t>
            </a:r>
            <a:r>
              <a:rPr lang="en-US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yè ma?</a:t>
            </a:r>
            <a:endParaRPr lang="en-US" altLang="zh-CN" sz="3500" b="1" dirty="0" smtClean="0">
              <a:solidFill>
                <a:schemeClr val="tx1"/>
              </a:solidFill>
              <a:latin typeface="BatangChe" pitchFamily="49" charset="-127"/>
              <a:ea typeface="BatangChe" pitchFamily="49" charset="-127"/>
              <a:cs typeface="Times New Roman" pitchFamily="18" charset="0"/>
            </a:endParaRPr>
          </a:p>
          <a:p>
            <a:pPr marL="1076325" indent="531813"/>
            <a:r>
              <a:rPr lang="zh-CN" altLang="en-US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要 过 夜 吗 </a:t>
            </a:r>
            <a:r>
              <a:rPr lang="en-US" altLang="zh-CN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?</a:t>
            </a:r>
          </a:p>
          <a:p>
            <a:pPr marL="1076325" indent="531813"/>
            <a:r>
              <a:rPr lang="en-US" sz="35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Apakah </a:t>
            </a:r>
            <a:r>
              <a:rPr lang="en-US" sz="35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mau</a:t>
            </a:r>
            <a:r>
              <a:rPr lang="en-US" sz="35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en-US" sz="35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menginap</a:t>
            </a:r>
            <a:r>
              <a:rPr lang="en-US" sz="35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/</a:t>
            </a:r>
            <a:r>
              <a:rPr lang="en-US" sz="35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bermalam</a:t>
            </a:r>
            <a:r>
              <a:rPr lang="en-US" sz="35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?</a:t>
            </a:r>
            <a:endParaRPr lang="en-US" altLang="zh-CN" sz="35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Che" pitchFamily="49" charset="-127"/>
              <a:ea typeface="BatangChe" pitchFamily="49" charset="-127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32746" y="870142"/>
            <a:ext cx="11926522" cy="51766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608138" indent="-1608138"/>
            <a:r>
              <a:rPr 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y</a:t>
            </a:r>
            <a:r>
              <a:rPr lang="id-ID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ì màn</a:t>
            </a:r>
            <a:r>
              <a:rPr 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:s</a:t>
            </a:r>
            <a:r>
              <a:rPr lang="id-ID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hì de, wǒ</a:t>
            </a:r>
            <a:r>
              <a:rPr 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men zhù liǎng tiān yī</a:t>
            </a:r>
            <a:r>
              <a:rPr 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yè, zài nǎ</a:t>
            </a:r>
            <a:r>
              <a:rPr 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r wǒ</a:t>
            </a:r>
            <a:r>
              <a:rPr 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men yě</a:t>
            </a:r>
            <a:endParaRPr lang="en-US" altLang="zh-CN" sz="3300" b="1" dirty="0" smtClean="0">
              <a:solidFill>
                <a:schemeClr val="tx1"/>
              </a:solidFill>
              <a:latin typeface="BatangChe" pitchFamily="49" charset="-127"/>
              <a:ea typeface="BatangChe" pitchFamily="49" charset="-127"/>
              <a:cs typeface="Times New Roman" pitchFamily="18" charset="0"/>
            </a:endParaRPr>
          </a:p>
          <a:p>
            <a:pPr marL="1076325" indent="-1076325"/>
            <a:r>
              <a:rPr lang="zh-CN" alt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义曼   </a:t>
            </a:r>
            <a:r>
              <a:rPr lang="en-US" altLang="zh-CN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:</a:t>
            </a:r>
            <a:r>
              <a:rPr lang="zh-CN" alt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是 的</a:t>
            </a:r>
            <a:r>
              <a:rPr lang="en-US" altLang="zh-CN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, </a:t>
            </a:r>
            <a:r>
              <a:rPr lang="zh-CN" alt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我 们 住 两 天 一 夜，在 </a:t>
            </a:r>
            <a:r>
              <a:rPr lang="zh-CN" alt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哪 </a:t>
            </a:r>
            <a:r>
              <a:rPr lang="zh-CN" alt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儿 我 们 也</a:t>
            </a:r>
            <a:endParaRPr lang="en-US" altLang="zh-CN" sz="3300" b="1" dirty="0" smtClean="0">
              <a:solidFill>
                <a:schemeClr val="tx1"/>
              </a:solidFill>
              <a:latin typeface="BatangChe" pitchFamily="49" charset="-127"/>
              <a:ea typeface="BatangChe" pitchFamily="49" charset="-127"/>
              <a:cs typeface="Times New Roman" pitchFamily="18" charset="0"/>
            </a:endParaRPr>
          </a:p>
          <a:p>
            <a:pPr marL="1608138"/>
            <a:r>
              <a:rPr lang="en-US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Iya</a:t>
            </a:r>
            <a:r>
              <a:rPr lang="en-US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, </a:t>
            </a:r>
            <a:r>
              <a:rPr lang="en-US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kita</a:t>
            </a:r>
            <a:r>
              <a:rPr lang="en-US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menginap</a:t>
            </a:r>
            <a:r>
              <a:rPr lang="en-US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2 </a:t>
            </a:r>
            <a:r>
              <a:rPr lang="en-US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hari</a:t>
            </a:r>
            <a:r>
              <a:rPr lang="en-US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1 </a:t>
            </a:r>
            <a:r>
              <a:rPr lang="en-US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malam</a:t>
            </a:r>
            <a:r>
              <a:rPr lang="en-US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, </a:t>
            </a:r>
            <a:r>
              <a:rPr lang="en-US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disana</a:t>
            </a:r>
            <a:r>
              <a:rPr lang="en-US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kita</a:t>
            </a:r>
            <a:r>
              <a:rPr lang="en-US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juga</a:t>
            </a:r>
            <a:endParaRPr lang="id-ID" sz="33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Che" pitchFamily="49" charset="-127"/>
              <a:ea typeface="BatangChe" pitchFamily="49" charset="-127"/>
              <a:cs typeface="Times New Roman" pitchFamily="18" charset="0"/>
            </a:endParaRPr>
          </a:p>
          <a:p>
            <a:pPr indent="1608138"/>
            <a:r>
              <a:rPr 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y</a:t>
            </a:r>
            <a:r>
              <a:rPr lang="id-ID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ǒu gè zhǒng gè yàng de huó</a:t>
            </a:r>
            <a:r>
              <a:rPr 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dòng.</a:t>
            </a:r>
            <a:endParaRPr lang="id-ID" sz="3300" b="1" dirty="0" smtClean="0">
              <a:solidFill>
                <a:schemeClr val="tx1"/>
              </a:solidFill>
              <a:latin typeface="BatangChe" pitchFamily="49" charset="-127"/>
              <a:ea typeface="BatangChe" pitchFamily="49" charset="-127"/>
              <a:cs typeface="Times New Roman" pitchFamily="18" charset="0"/>
            </a:endParaRPr>
          </a:p>
          <a:p>
            <a:pPr indent="1608138"/>
            <a:r>
              <a:rPr lang="zh-CN" alt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有 各 种 各 样 的 活 动。</a:t>
            </a:r>
            <a:endParaRPr lang="id-ID" altLang="zh-CN" sz="3300" b="1" dirty="0" smtClean="0">
              <a:solidFill>
                <a:schemeClr val="tx1"/>
              </a:solidFill>
              <a:latin typeface="BatangChe" pitchFamily="49" charset="-127"/>
              <a:ea typeface="BatangChe" pitchFamily="49" charset="-127"/>
              <a:cs typeface="Times New Roman" pitchFamily="18" charset="0"/>
            </a:endParaRPr>
          </a:p>
          <a:p>
            <a:pPr indent="1608138"/>
            <a:r>
              <a:rPr lang="en-US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ada </a:t>
            </a:r>
            <a:r>
              <a:rPr lang="en-US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bermacam-macam</a:t>
            </a:r>
            <a:r>
              <a:rPr lang="en-US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kegiatan.</a:t>
            </a:r>
          </a:p>
          <a:p>
            <a:pPr marL="1608138"/>
            <a:endParaRPr lang="en-US" sz="3200" b="1" dirty="0" smtClean="0">
              <a:solidFill>
                <a:srgbClr val="FF0000"/>
              </a:solidFill>
              <a:latin typeface="BatangChe" pitchFamily="49" charset="-127"/>
              <a:ea typeface="BatangChe" pitchFamily="49" charset="-127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91729" y="221227"/>
            <a:ext cx="11813457" cy="64155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076325" indent="-1076325"/>
            <a:r>
              <a:rPr 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ā </a:t>
            </a:r>
            <a:r>
              <a:rPr lang="id-ID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lǐ</a:t>
            </a:r>
            <a:r>
              <a:rPr lang="en-US" altLang="zh-CN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:d</a:t>
            </a:r>
            <a:r>
              <a:rPr lang="id-ID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uì, zǎo</a:t>
            </a:r>
            <a:r>
              <a:rPr 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shang wǒ</a:t>
            </a:r>
            <a:r>
              <a:rPr 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men xiān dǎ tài</a:t>
            </a:r>
            <a:r>
              <a:rPr 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jí quán,</a:t>
            </a:r>
            <a:endParaRPr lang="en-US" altLang="zh-CN" sz="3300" b="1" dirty="0" smtClean="0">
              <a:solidFill>
                <a:schemeClr val="tx1"/>
              </a:solidFill>
              <a:latin typeface="BatangChe" pitchFamily="49" charset="-127"/>
              <a:ea typeface="BatangChe" pitchFamily="49" charset="-127"/>
              <a:cs typeface="Times New Roman" pitchFamily="18" charset="0"/>
            </a:endParaRPr>
          </a:p>
          <a:p>
            <a:pPr marL="1076325" indent="-1076325"/>
            <a:r>
              <a:rPr lang="zh-CN" alt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阿里</a:t>
            </a:r>
            <a:r>
              <a:rPr lang="en-US" altLang="zh-CN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:</a:t>
            </a:r>
            <a:r>
              <a:rPr lang="zh-CN" alt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对</a:t>
            </a:r>
            <a:r>
              <a:rPr lang="en-US" altLang="zh-CN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, </a:t>
            </a:r>
            <a:r>
              <a:rPr lang="zh-CN" alt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早 上 我 们 先 打 太 极 拳</a:t>
            </a:r>
            <a:r>
              <a:rPr lang="en-US" altLang="zh-CN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,</a:t>
            </a:r>
          </a:p>
          <a:p>
            <a:pPr marL="1076325"/>
            <a:r>
              <a:rPr lang="en-US" altLang="zh-CN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Benar</a:t>
            </a:r>
            <a:r>
              <a:rPr lang="en-US" altLang="zh-CN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, </a:t>
            </a:r>
            <a:r>
              <a:rPr lang="en-US" altLang="zh-CN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pagi</a:t>
            </a:r>
            <a:r>
              <a:rPr lang="en-US" altLang="zh-CN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en-US" altLang="zh-CN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hari</a:t>
            </a:r>
            <a:r>
              <a:rPr lang="en-US" altLang="zh-CN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en-US" altLang="zh-CN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kita</a:t>
            </a:r>
            <a:r>
              <a:rPr lang="en-US" altLang="zh-CN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en-US" altLang="zh-CN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pertama</a:t>
            </a:r>
            <a:r>
              <a:rPr lang="en-US" altLang="zh-CN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-tama </a:t>
            </a:r>
            <a:r>
              <a:rPr lang="en-US" altLang="zh-CN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olahraga</a:t>
            </a:r>
            <a:r>
              <a:rPr lang="en-US" altLang="zh-CN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en-US" altLang="zh-CN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taichi</a:t>
            </a:r>
            <a:r>
              <a:rPr lang="en-US" altLang="zh-CN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,</a:t>
            </a:r>
          </a:p>
          <a:p>
            <a:pPr marL="1076325"/>
            <a:endParaRPr lang="en-US" sz="3300" b="1" dirty="0" smtClean="0">
              <a:solidFill>
                <a:schemeClr val="tx1"/>
              </a:solidFill>
              <a:latin typeface="BatangChe" pitchFamily="49" charset="-127"/>
              <a:ea typeface="BatangChe" pitchFamily="49" charset="-127"/>
            </a:endParaRPr>
          </a:p>
          <a:p>
            <a:pPr marL="1076325"/>
            <a:r>
              <a:rPr 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r</a:t>
            </a:r>
            <a:r>
              <a:rPr lang="id-ID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án</a:t>
            </a:r>
            <a:r>
              <a:rPr 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hòu wǒ</a:t>
            </a:r>
            <a:r>
              <a:rPr 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men kě</a:t>
            </a:r>
            <a:r>
              <a:rPr 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yǐ pá</a:t>
            </a:r>
            <a:r>
              <a:rPr 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shān huò</a:t>
            </a:r>
            <a:r>
              <a:rPr 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zhě kàn pù</a:t>
            </a:r>
            <a:r>
              <a:rPr 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bù</a:t>
            </a:r>
            <a:endParaRPr lang="en-US" altLang="zh-CN" sz="3300" b="1" dirty="0" smtClean="0">
              <a:solidFill>
                <a:schemeClr val="tx1"/>
              </a:solidFill>
              <a:latin typeface="BatangChe" pitchFamily="49" charset="-127"/>
              <a:ea typeface="BatangChe" pitchFamily="49" charset="-127"/>
              <a:cs typeface="Times New Roman" pitchFamily="18" charset="0"/>
            </a:endParaRPr>
          </a:p>
          <a:p>
            <a:pPr marL="1076325"/>
            <a:r>
              <a:rPr lang="zh-CN" alt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然 后 我 们 可 以 爬 山 或 者 看 瀑 布</a:t>
            </a:r>
            <a:endParaRPr lang="en-US" altLang="zh-CN" sz="3300" b="1" dirty="0" smtClean="0">
              <a:solidFill>
                <a:schemeClr val="tx1"/>
              </a:solidFill>
              <a:latin typeface="BatangChe" pitchFamily="49" charset="-127"/>
              <a:ea typeface="BatangChe" pitchFamily="49" charset="-127"/>
              <a:cs typeface="Times New Roman" pitchFamily="18" charset="0"/>
            </a:endParaRPr>
          </a:p>
          <a:p>
            <a:pPr marL="1076325"/>
            <a:r>
              <a:rPr lang="en-US" altLang="zh-CN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Kemudian</a:t>
            </a:r>
            <a:r>
              <a:rPr lang="en-US" altLang="zh-CN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en-US" altLang="zh-CN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kita</a:t>
            </a:r>
            <a:r>
              <a:rPr lang="en-US" altLang="zh-CN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en-US" altLang="zh-CN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bisa</a:t>
            </a:r>
            <a:r>
              <a:rPr lang="en-US" altLang="zh-CN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en-US" altLang="zh-CN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mendaki</a:t>
            </a:r>
            <a:r>
              <a:rPr lang="en-US" altLang="zh-CN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en-US" altLang="zh-CN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gunung</a:t>
            </a:r>
            <a:r>
              <a:rPr lang="en-US" altLang="zh-CN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atau </a:t>
            </a:r>
            <a:r>
              <a:rPr lang="en-US" altLang="zh-CN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melihat</a:t>
            </a:r>
            <a:r>
              <a:rPr lang="en-US" altLang="zh-CN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air </a:t>
            </a:r>
            <a:r>
              <a:rPr lang="en-US" altLang="zh-CN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terjun</a:t>
            </a:r>
            <a:r>
              <a:rPr lang="en-US" altLang="zh-CN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.</a:t>
            </a:r>
            <a:endParaRPr lang="id-ID" altLang="zh-CN" sz="33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Che" pitchFamily="49" charset="-127"/>
              <a:ea typeface="BatangChe" pitchFamily="49" charset="-127"/>
              <a:cs typeface="Times New Roman" pitchFamily="18" charset="0"/>
            </a:endParaRPr>
          </a:p>
          <a:p>
            <a:pPr indent="1076325"/>
            <a:endParaRPr lang="id-ID" sz="3300" b="1" dirty="0" smtClean="0">
              <a:solidFill>
                <a:schemeClr val="tx1"/>
              </a:solidFill>
              <a:latin typeface="BatangChe" pitchFamily="49" charset="-127"/>
              <a:ea typeface="BatangChe" pitchFamily="49" charset="-127"/>
            </a:endParaRPr>
          </a:p>
          <a:p>
            <a:pPr indent="1076325"/>
            <a:r>
              <a:rPr 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r</a:t>
            </a:r>
            <a:r>
              <a:rPr lang="id-ID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án</a:t>
            </a:r>
            <a:r>
              <a:rPr 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hòu, jiù</a:t>
            </a:r>
            <a:r>
              <a:rPr 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yī</a:t>
            </a:r>
            <a:r>
              <a:rPr 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qǐ zhǔn</a:t>
            </a:r>
            <a:r>
              <a:rPr 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bèi zǎo</a:t>
            </a:r>
            <a:r>
              <a:rPr 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fàn.</a:t>
            </a:r>
            <a:endParaRPr lang="id-ID" sz="3300" b="1" dirty="0" smtClean="0">
              <a:solidFill>
                <a:srgbClr val="002060"/>
              </a:solidFill>
              <a:latin typeface="Times New Roman" pitchFamily="18" charset="0"/>
              <a:ea typeface="BatangChe" pitchFamily="49" charset="-127"/>
              <a:cs typeface="Times New Roman" pitchFamily="18" charset="0"/>
            </a:endParaRPr>
          </a:p>
          <a:p>
            <a:pPr indent="1076325"/>
            <a:r>
              <a:rPr lang="zh-CN" alt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然 后</a:t>
            </a:r>
            <a:r>
              <a:rPr lang="en-US" altLang="zh-CN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, </a:t>
            </a:r>
            <a:r>
              <a:rPr lang="zh-CN" alt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就 一 起 准 备 早 饭。</a:t>
            </a:r>
            <a:endParaRPr lang="id-ID" altLang="zh-CN" sz="3300" b="1" dirty="0" smtClean="0">
              <a:solidFill>
                <a:schemeClr val="tx1"/>
              </a:solidFill>
              <a:latin typeface="BatangChe" pitchFamily="49" charset="-127"/>
              <a:ea typeface="BatangChe" pitchFamily="49" charset="-127"/>
              <a:cs typeface="Times New Roman" pitchFamily="18" charset="0"/>
            </a:endParaRPr>
          </a:p>
          <a:p>
            <a:pPr indent="1076325"/>
            <a:r>
              <a:rPr lang="en-US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kemudian</a:t>
            </a:r>
            <a:r>
              <a:rPr lang="en-US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, </a:t>
            </a:r>
            <a:r>
              <a:rPr lang="en-US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langsung</a:t>
            </a:r>
            <a:r>
              <a:rPr lang="en-US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menyiapkan</a:t>
            </a:r>
            <a:r>
              <a:rPr lang="en-US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sarapan</a:t>
            </a:r>
            <a:r>
              <a:rPr lang="en-US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en-US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bersama</a:t>
            </a:r>
            <a:r>
              <a:rPr lang="en-US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.</a:t>
            </a:r>
            <a:endParaRPr lang="en-US" altLang="zh-CN" sz="33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Che" pitchFamily="49" charset="-127"/>
              <a:ea typeface="BatangChe" pitchFamily="49" charset="-127"/>
              <a:cs typeface="Times New Roman" pitchFamily="18" charset="0"/>
            </a:endParaRPr>
          </a:p>
          <a:p>
            <a:pPr indent="1076325"/>
            <a:endParaRPr lang="en-US" altLang="zh-CN" sz="3500" b="1" dirty="0" smtClean="0">
              <a:solidFill>
                <a:schemeClr val="tx1"/>
              </a:solidFill>
              <a:latin typeface="BatangChe" pitchFamily="49" charset="-127"/>
              <a:ea typeface="BatangChe" pitchFamily="49" charset="-127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35981" y="191729"/>
            <a:ext cx="11754457" cy="6489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076325" indent="-1076325"/>
            <a:r>
              <a:rPr 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y</a:t>
            </a:r>
            <a:r>
              <a:rPr lang="id-ID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ì màn:</a:t>
            </a:r>
            <a:r>
              <a:rPr 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r</a:t>
            </a:r>
            <a:r>
              <a:rPr lang="id-ID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ú</a:t>
            </a:r>
            <a:r>
              <a:rPr 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guǒ nín tóngyì, nín kěyǐ jiào wǒmen </a:t>
            </a:r>
            <a:endParaRPr lang="en-US" sz="3300" b="1" dirty="0" smtClean="0">
              <a:solidFill>
                <a:schemeClr val="tx1"/>
              </a:solidFill>
              <a:latin typeface="BatangChe" pitchFamily="49" charset="-127"/>
              <a:ea typeface="BatangChe" pitchFamily="49" charset="-127"/>
              <a:cs typeface="Times New Roman" pitchFamily="18" charset="0"/>
            </a:endParaRPr>
          </a:p>
          <a:p>
            <a:pPr marL="1076325" indent="-1076325"/>
            <a:r>
              <a:rPr lang="zh-CN" alt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义曼  </a:t>
            </a:r>
            <a:r>
              <a:rPr lang="en-US" altLang="zh-CN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:</a:t>
            </a:r>
            <a:r>
              <a:rPr lang="zh-CN" alt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如 果 您 同 意</a:t>
            </a:r>
            <a:r>
              <a:rPr lang="en-US" altLang="zh-CN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, </a:t>
            </a:r>
            <a:r>
              <a:rPr lang="zh-CN" alt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您 可 以 教 我 们</a:t>
            </a:r>
            <a:endParaRPr lang="en-US" altLang="zh-CN" sz="3300" b="1" dirty="0" smtClean="0">
              <a:solidFill>
                <a:schemeClr val="tx1"/>
              </a:solidFill>
              <a:latin typeface="BatangChe" pitchFamily="49" charset="-127"/>
              <a:ea typeface="BatangChe" pitchFamily="49" charset="-127"/>
              <a:cs typeface="Times New Roman" pitchFamily="18" charset="0"/>
            </a:endParaRPr>
          </a:p>
          <a:p>
            <a:pPr marL="1076325" indent="177800"/>
            <a:r>
              <a:rPr lang="en-US" altLang="zh-CN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Jika</a:t>
            </a:r>
            <a:r>
              <a:rPr lang="en-US" altLang="zh-CN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Anda </a:t>
            </a:r>
            <a:r>
              <a:rPr lang="en-US" altLang="zh-CN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setuju</a:t>
            </a:r>
            <a:r>
              <a:rPr lang="en-US" altLang="zh-CN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, Anda </a:t>
            </a:r>
            <a:r>
              <a:rPr lang="en-US" altLang="zh-CN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bisa</a:t>
            </a:r>
            <a:r>
              <a:rPr lang="en-US" altLang="zh-CN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en-US" altLang="zh-CN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mengajari</a:t>
            </a:r>
            <a:r>
              <a:rPr lang="en-US" altLang="zh-CN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kami</a:t>
            </a:r>
          </a:p>
          <a:p>
            <a:pPr marL="1076325" indent="177800"/>
            <a:endParaRPr lang="id-ID" sz="3300" b="1" dirty="0" smtClean="0">
              <a:solidFill>
                <a:schemeClr val="tx1"/>
              </a:solidFill>
              <a:latin typeface="BatangChe" pitchFamily="49" charset="-127"/>
              <a:ea typeface="BatangChe" pitchFamily="49" charset="-127"/>
            </a:endParaRPr>
          </a:p>
          <a:p>
            <a:pPr marL="1076325" indent="177800"/>
            <a:r>
              <a:rPr lang="id-ID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zuò zhōngcān, hǎo ma</a:t>
            </a:r>
            <a:r>
              <a:rPr 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?</a:t>
            </a:r>
          </a:p>
          <a:p>
            <a:pPr marL="1076325" indent="177800"/>
            <a:r>
              <a:rPr lang="zh-CN" alt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做 中 餐</a:t>
            </a:r>
            <a:r>
              <a:rPr lang="en-US" altLang="zh-CN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, </a:t>
            </a:r>
            <a:r>
              <a:rPr lang="zh-CN" alt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好 吗 </a:t>
            </a:r>
            <a:r>
              <a:rPr lang="en-US" altLang="zh-CN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?</a:t>
            </a:r>
          </a:p>
          <a:p>
            <a:pPr marL="1076325" indent="177800"/>
            <a:r>
              <a:rPr lang="en-US" altLang="zh-CN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memasak</a:t>
            </a:r>
            <a:r>
              <a:rPr lang="en-US" altLang="zh-CN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en-US" altLang="zh-CN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makanan</a:t>
            </a:r>
            <a:r>
              <a:rPr lang="en-US" altLang="zh-CN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en-US" altLang="zh-CN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Tiongkok</a:t>
            </a:r>
            <a:r>
              <a:rPr lang="en-US" altLang="zh-CN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, </a:t>
            </a:r>
            <a:r>
              <a:rPr lang="en-US" altLang="zh-CN" sz="33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bagaimana</a:t>
            </a:r>
            <a:r>
              <a:rPr lang="en-US" altLang="zh-CN" sz="33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?</a:t>
            </a:r>
          </a:p>
          <a:p>
            <a:pPr marL="1076325" indent="-1076325"/>
            <a:endParaRPr lang="id-ID" sz="3300" b="1" dirty="0" smtClean="0">
              <a:solidFill>
                <a:schemeClr val="tx1"/>
              </a:solidFill>
              <a:latin typeface="BatangChe" pitchFamily="49" charset="-127"/>
              <a:ea typeface="BatangChe" pitchFamily="49" charset="-127"/>
            </a:endParaRPr>
          </a:p>
          <a:p>
            <a:pPr marL="1076325" indent="-1076325"/>
            <a:r>
              <a:rPr lang="id-ID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lǎo shī</a:t>
            </a:r>
            <a:r>
              <a:rPr 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:</a:t>
            </a:r>
            <a:r>
              <a:rPr lang="en-US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k</a:t>
            </a:r>
            <a:r>
              <a:rPr lang="id-ID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ě</a:t>
            </a:r>
            <a:r>
              <a:rPr lang="en-US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yǐ. </a:t>
            </a:r>
            <a:r>
              <a:rPr lang="en-US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k</a:t>
            </a:r>
            <a:r>
              <a:rPr lang="id-ID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àn lái nǐ</a:t>
            </a:r>
            <a:r>
              <a:rPr lang="en-US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men de huó</a:t>
            </a:r>
            <a:r>
              <a:rPr lang="en-US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dòng hěn yǒu</a:t>
            </a:r>
            <a:r>
              <a:rPr lang="en-US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yì</a:t>
            </a:r>
            <a:r>
              <a:rPr lang="en-US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2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si,</a:t>
            </a:r>
            <a:endParaRPr lang="en-US" sz="3200" b="1" dirty="0" smtClean="0">
              <a:solidFill>
                <a:schemeClr val="tx1"/>
              </a:solidFill>
              <a:latin typeface="BatangChe" pitchFamily="49" charset="-127"/>
              <a:ea typeface="BatangChe" pitchFamily="49" charset="-127"/>
            </a:endParaRPr>
          </a:p>
          <a:p>
            <a:pPr marL="1076325" indent="-1076325"/>
            <a:r>
              <a:rPr lang="zh-CN" alt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老师  </a:t>
            </a:r>
            <a:r>
              <a:rPr lang="id-ID" altLang="zh-CN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en-US" altLang="zh-CN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:</a:t>
            </a:r>
            <a:r>
              <a:rPr lang="zh-CN" altLang="en-US" sz="33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可 以。看 来 你 们 的 活 动 很 有 意 思。</a:t>
            </a:r>
            <a:endParaRPr lang="id-ID" altLang="zh-CN" sz="3300" b="1" dirty="0" smtClean="0">
              <a:solidFill>
                <a:schemeClr val="tx1"/>
              </a:solidFill>
              <a:latin typeface="BatangChe" pitchFamily="49" charset="-127"/>
              <a:ea typeface="BatangChe" pitchFamily="49" charset="-127"/>
              <a:cs typeface="Times New Roman" pitchFamily="18" charset="0"/>
            </a:endParaRPr>
          </a:p>
          <a:p>
            <a:pPr marL="1695450"/>
            <a:r>
              <a:rPr lang="en-US" altLang="zh-CN" sz="32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Boleh</a:t>
            </a:r>
            <a:r>
              <a:rPr lang="en-US" altLang="zh-CN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. </a:t>
            </a:r>
            <a:r>
              <a:rPr lang="en-US" altLang="zh-CN" sz="32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Kelihatannya</a:t>
            </a:r>
            <a:r>
              <a:rPr lang="en-US" altLang="zh-CN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kegiatan kalian </a:t>
            </a:r>
            <a:r>
              <a:rPr lang="en-US" altLang="zh-CN" sz="32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sangat</a:t>
            </a:r>
            <a:r>
              <a:rPr lang="en-US" altLang="zh-CN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</a:t>
            </a:r>
            <a:r>
              <a:rPr lang="en-US" altLang="zh-CN" sz="32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menarik</a:t>
            </a:r>
            <a:r>
              <a:rPr lang="en-US" altLang="zh-CN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35974" y="648916"/>
            <a:ext cx="11739716" cy="55011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indent="1608138"/>
            <a:r>
              <a:rPr lang="en-US" sz="35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</a:rPr>
              <a:t>w</a:t>
            </a:r>
            <a:r>
              <a:rPr lang="id-ID" sz="35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</a:rPr>
              <a:t>ǒ tóng</a:t>
            </a:r>
            <a:r>
              <a:rPr lang="en-US" sz="35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5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</a:rPr>
              <a:t>yìle. </a:t>
            </a:r>
            <a:r>
              <a:rPr lang="en-US" sz="35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</a:rPr>
              <a:t>w</a:t>
            </a:r>
            <a:r>
              <a:rPr lang="id-ID" sz="35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</a:rPr>
              <a:t>ǒ</a:t>
            </a:r>
            <a:r>
              <a:rPr lang="en-US" sz="35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5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</a:rPr>
              <a:t>men shén</a:t>
            </a:r>
            <a:r>
              <a:rPr lang="en-US" sz="35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5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</a:rPr>
              <a:t>me shí</a:t>
            </a:r>
            <a:r>
              <a:rPr lang="en-US" sz="35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5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</a:rPr>
              <a:t>hòu qù ne</a:t>
            </a:r>
            <a:endParaRPr lang="en-US" sz="35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Che" pitchFamily="49" charset="-127"/>
              <a:ea typeface="BatangChe" pitchFamily="49" charset="-127"/>
            </a:endParaRPr>
          </a:p>
          <a:p>
            <a:pPr indent="1608138"/>
            <a:r>
              <a:rPr lang="zh-CN" altLang="en-US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我 同 意 了。我 们 什 么 时 候 去 呢 </a:t>
            </a:r>
            <a:r>
              <a:rPr lang="en-US" altLang="zh-CN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?</a:t>
            </a:r>
          </a:p>
          <a:p>
            <a:pPr indent="1608138"/>
            <a:r>
              <a:rPr lang="en-US" altLang="zh-CN" sz="3500" b="1" dirty="0" err="1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Saya</a:t>
            </a:r>
            <a:r>
              <a:rPr lang="en-US" altLang="zh-CN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en-US" altLang="zh-CN" sz="3500" b="1" dirty="0" err="1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setuju</a:t>
            </a:r>
            <a:r>
              <a:rPr lang="en-US" altLang="zh-CN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. </a:t>
            </a:r>
            <a:r>
              <a:rPr lang="en-US" altLang="zh-CN" sz="3500" b="1" dirty="0" err="1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Kalau</a:t>
            </a:r>
            <a:r>
              <a:rPr lang="en-US" altLang="zh-CN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en-US" altLang="zh-CN" sz="3500" b="1" dirty="0" err="1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begitu</a:t>
            </a:r>
            <a:r>
              <a:rPr lang="en-US" altLang="zh-CN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en-US" altLang="zh-CN" sz="3500" b="1" dirty="0" err="1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kapan</a:t>
            </a:r>
            <a:r>
              <a:rPr lang="en-US" altLang="zh-CN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en-US" altLang="zh-CN" sz="3500" b="1" dirty="0" err="1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kita</a:t>
            </a:r>
            <a:r>
              <a:rPr lang="en-US" altLang="zh-CN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pergi ?</a:t>
            </a:r>
            <a:endParaRPr lang="id-ID" altLang="zh-CN" sz="3500" b="1" dirty="0" smtClean="0">
              <a:solidFill>
                <a:schemeClr val="tx1"/>
              </a:solidFill>
              <a:latin typeface="BatangChe" pitchFamily="49" charset="-127"/>
              <a:ea typeface="BatangChe" pitchFamily="49" charset="-127"/>
            </a:endParaRPr>
          </a:p>
          <a:p>
            <a:pPr marL="1076325"/>
            <a:endParaRPr lang="en-US" altLang="zh-CN" sz="3500" b="1" dirty="0" smtClean="0">
              <a:solidFill>
                <a:schemeClr val="tx1"/>
              </a:solidFill>
              <a:latin typeface="BatangChe" pitchFamily="49" charset="-127"/>
              <a:ea typeface="BatangChe" pitchFamily="49" charset="-127"/>
            </a:endParaRPr>
          </a:p>
          <a:p>
            <a:pPr marL="1798638" indent="-1798638"/>
            <a:r>
              <a:rPr lang="en-US" sz="35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</a:rPr>
              <a:t>y</a:t>
            </a:r>
            <a:r>
              <a:rPr lang="id-ID" sz="35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</a:rPr>
              <a:t>ì màn: </a:t>
            </a:r>
            <a:r>
              <a:rPr lang="en-US" sz="35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</a:rPr>
              <a:t>w</a:t>
            </a:r>
            <a:r>
              <a:rPr lang="id-ID" sz="35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</a:rPr>
              <a:t>ǒ</a:t>
            </a:r>
            <a:r>
              <a:rPr lang="en-US" sz="35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5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</a:rPr>
              <a:t>men xīng</a:t>
            </a:r>
            <a:r>
              <a:rPr lang="en-US" sz="35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5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</a:rPr>
              <a:t>qī</a:t>
            </a:r>
            <a:r>
              <a:rPr lang="en-US" sz="35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5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</a:rPr>
              <a:t>liù zǎo</a:t>
            </a:r>
            <a:r>
              <a:rPr lang="en-US" sz="35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5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</a:rPr>
              <a:t>shang bā diǎn zài xué</a:t>
            </a:r>
            <a:r>
              <a:rPr lang="en-US" sz="35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5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</a:rPr>
              <a:t>xiào mén</a:t>
            </a:r>
            <a:r>
              <a:rPr lang="en-US" sz="35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5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</a:rPr>
              <a:t>kǒu jí</a:t>
            </a:r>
            <a:r>
              <a:rPr lang="en-US" sz="35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</a:rPr>
              <a:t> </a:t>
            </a:r>
            <a:r>
              <a:rPr lang="id-ID" sz="35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itchFamily="49" charset="-127"/>
                <a:ea typeface="BatangChe" pitchFamily="49" charset="-127"/>
              </a:rPr>
              <a:t>hé.</a:t>
            </a:r>
            <a:endParaRPr lang="en-US" altLang="zh-CN" sz="3500" b="1" dirty="0" smtClean="0">
              <a:solidFill>
                <a:schemeClr val="tx1"/>
              </a:solidFill>
              <a:latin typeface="BatangChe" pitchFamily="49" charset="-127"/>
              <a:ea typeface="BatangChe" pitchFamily="49" charset="-127"/>
            </a:endParaRPr>
          </a:p>
          <a:p>
            <a:pPr marL="1519238" indent="-1519238"/>
            <a:r>
              <a:rPr lang="zh-CN" altLang="en-US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义曼  </a:t>
            </a:r>
            <a:r>
              <a:rPr lang="en-US" altLang="zh-CN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:</a:t>
            </a:r>
            <a:r>
              <a:rPr lang="zh-CN" altLang="en-US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我 们 星 期 六 早 上 八 点 在 学 校 门 口 集合。</a:t>
            </a:r>
            <a:endParaRPr lang="en-US" altLang="zh-CN" sz="3500" b="1" dirty="0" smtClean="0">
              <a:solidFill>
                <a:schemeClr val="tx1"/>
              </a:solidFill>
              <a:latin typeface="BatangChe" pitchFamily="49" charset="-127"/>
              <a:ea typeface="BatangChe" pitchFamily="49" charset="-127"/>
            </a:endParaRPr>
          </a:p>
          <a:p>
            <a:pPr marL="1608138"/>
            <a:r>
              <a:rPr lang="en-US" altLang="zh-CN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Kita </a:t>
            </a:r>
            <a:r>
              <a:rPr lang="en-US" altLang="zh-CN" sz="3500" b="1" dirty="0" err="1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hari</a:t>
            </a:r>
            <a:r>
              <a:rPr lang="en-US" altLang="zh-CN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en-US" altLang="zh-CN" sz="3500" b="1" dirty="0" err="1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sabtu</a:t>
            </a:r>
            <a:r>
              <a:rPr lang="en-US" altLang="zh-CN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jam 8.00 </a:t>
            </a:r>
            <a:r>
              <a:rPr lang="en-US" altLang="zh-CN" sz="3500" b="1" dirty="0" err="1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pagi</a:t>
            </a:r>
            <a:r>
              <a:rPr lang="en-US" altLang="zh-CN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en-US" altLang="zh-CN" sz="3500" b="1" dirty="0" err="1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berkumpul</a:t>
            </a:r>
            <a:r>
              <a:rPr lang="en-US" altLang="zh-CN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en-US" altLang="zh-CN" sz="3500" b="1" dirty="0" err="1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di</a:t>
            </a:r>
            <a:r>
              <a:rPr lang="en-US" altLang="zh-CN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en-US" altLang="zh-CN" sz="3500" b="1" dirty="0" err="1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depan</a:t>
            </a:r>
            <a:r>
              <a:rPr lang="en-US" altLang="zh-CN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en-US" altLang="zh-CN" sz="3500" b="1" dirty="0" err="1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gerbang</a:t>
            </a:r>
            <a:r>
              <a:rPr lang="en-US" altLang="zh-CN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 </a:t>
            </a:r>
            <a:r>
              <a:rPr lang="en-US" altLang="zh-CN" sz="3500" b="1" dirty="0" err="1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sekolah</a:t>
            </a:r>
            <a:r>
              <a:rPr lang="en-US" altLang="zh-CN" sz="3500" b="1" dirty="0" smtClean="0">
                <a:solidFill>
                  <a:schemeClr val="tx1"/>
                </a:solidFill>
                <a:latin typeface="BatangChe" pitchFamily="49" charset="-127"/>
                <a:ea typeface="BatangChe" pitchFamily="49" charset="-127"/>
              </a:rPr>
              <a:t>.</a:t>
            </a:r>
          </a:p>
          <a:p>
            <a:pPr marL="1076325"/>
            <a:endParaRPr lang="en-US" altLang="zh-CN" sz="3500" b="1" dirty="0" smtClean="0">
              <a:solidFill>
                <a:schemeClr val="tx1"/>
              </a:solidFill>
              <a:latin typeface="BatangChe" pitchFamily="49" charset="-127"/>
              <a:ea typeface="BatangChe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ver and End Slide Master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OPENED BOOK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Golden-Egg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2778</TotalTime>
  <Words>788</Words>
  <Application>Microsoft Office PowerPoint</Application>
  <PresentationFormat>Custom</PresentationFormat>
  <Paragraphs>95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Cover and End Slide Master</vt:lpstr>
      <vt:lpstr>Contents Slide Master</vt:lpstr>
      <vt:lpstr>Section Break Slide Master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Allppt.com;Googleslidesppt.com</dc:creator>
  <cp:lastModifiedBy>ASUS</cp:lastModifiedBy>
  <cp:revision>257</cp:revision>
  <dcterms:created xsi:type="dcterms:W3CDTF">2018-04-24T17:14:44Z</dcterms:created>
  <dcterms:modified xsi:type="dcterms:W3CDTF">2021-08-20T00:54:05Z</dcterms:modified>
</cp:coreProperties>
</file>