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5"/>
  </p:notesMasterIdLst>
  <p:sldIdLst>
    <p:sldId id="256" r:id="rId4"/>
    <p:sldId id="355" r:id="rId5"/>
    <p:sldId id="361" r:id="rId6"/>
    <p:sldId id="367" r:id="rId7"/>
    <p:sldId id="356" r:id="rId8"/>
    <p:sldId id="362" r:id="rId9"/>
    <p:sldId id="363" r:id="rId10"/>
    <p:sldId id="364" r:id="rId11"/>
    <p:sldId id="365" r:id="rId12"/>
    <p:sldId id="366" r:id="rId13"/>
    <p:sldId id="360" r:id="rId14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67895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260155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7663097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027207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288857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atang" pitchFamily="18" charset="-127"/>
                <a:ea typeface="Batang" pitchFamily="18" charset="-127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F166F6B-B975-4F3C-BCF2-9971086140FB}"/>
              </a:ext>
            </a:extLst>
          </p:cNvPr>
          <p:cNvSpPr txBox="1"/>
          <p:nvPr/>
        </p:nvSpPr>
        <p:spPr>
          <a:xfrm>
            <a:off x="6523860" y="2141888"/>
            <a:ext cx="4631685" cy="17235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id-ID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Mendengar</a:t>
            </a:r>
          </a:p>
          <a:p>
            <a:pPr algn="r"/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听 力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d-ID" sz="36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īng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6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lì</a:t>
            </a:r>
            <a:endParaRPr lang="en-US" altLang="zh-CN" sz="3500" b="1" dirty="0" smtClean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xmlns="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3746091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3613347" y="2713711"/>
            <a:ext cx="3318388" cy="2772695"/>
            <a:chOff x="8479089" y="1262387"/>
            <a:chExt cx="6147593" cy="568481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4" y="4275293"/>
              <a:ext cx="965714" cy="1155036"/>
              <a:chOff x="5704433" y="717502"/>
              <a:chExt cx="7365528" cy="8809481"/>
            </a:xfrm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9" y="5341625"/>
              <a:ext cx="1416763" cy="1605575"/>
              <a:chOff x="5365048" y="479821"/>
              <a:chExt cx="8036930" cy="9108010"/>
            </a:xfrm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1" y="5974428"/>
              <a:ext cx="496268" cy="512648"/>
              <a:chOff x="5365048" y="1982197"/>
              <a:chExt cx="7362621" cy="7605634"/>
            </a:xfrm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16" y="3813253"/>
              <a:ext cx="1199247" cy="1359069"/>
              <a:chOff x="5365051" y="479822"/>
              <a:chExt cx="8036930" cy="9108006"/>
            </a:xfrm>
          </p:grpSpPr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9" y="4915091"/>
              <a:ext cx="1567652" cy="1079675"/>
              <a:chOff x="3667032" y="1708483"/>
              <a:chExt cx="8105829" cy="5582653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7" y="3877079"/>
              <a:ext cx="981094" cy="675699"/>
              <a:chOff x="3667032" y="1708483"/>
              <a:chExt cx="8105829" cy="5582653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6" y="1637990"/>
              <a:ext cx="1416763" cy="1605575"/>
              <a:chOff x="5365048" y="479821"/>
              <a:chExt cx="8036930" cy="9108010"/>
            </a:xfrm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78" y="2424207"/>
              <a:ext cx="1074020" cy="1217154"/>
              <a:chOff x="5365048" y="479821"/>
              <a:chExt cx="8036930" cy="9108010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87" y="4848328"/>
              <a:ext cx="885221" cy="609671"/>
              <a:chOff x="3667032" y="1708483"/>
              <a:chExt cx="8105829" cy="5582653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7" y="3250270"/>
              <a:ext cx="740471" cy="509978"/>
              <a:chOff x="3667032" y="1708483"/>
              <a:chExt cx="8105829" cy="5582653"/>
            </a:xfrm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8" y="1262387"/>
              <a:ext cx="1627254" cy="1844118"/>
              <a:chOff x="5365048" y="479821"/>
              <a:chExt cx="8036930" cy="9108010"/>
            </a:xfrm>
          </p:grpSpPr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4" y="3604291"/>
              <a:ext cx="825203" cy="568334"/>
              <a:chOff x="3667032" y="1708483"/>
              <a:chExt cx="8105829" cy="5582653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xmlns="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91725" y="3937820"/>
            <a:ext cx="3657603" cy="545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16193" y="1224099"/>
            <a:ext cx="11120284" cy="4365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076325" indent="-1076325"/>
            <a:r>
              <a:rPr lang="id-ID" sz="36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lǎo shī 	</a:t>
            </a:r>
            <a:r>
              <a:rPr lang="en-US" sz="36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	</a:t>
            </a:r>
            <a:r>
              <a:rPr lang="en-US" altLang="zh-CN" sz="36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:h</a:t>
            </a:r>
            <a:r>
              <a:rPr lang="id-ID" sz="36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ǎo a, yī yán wéi dìng.</a:t>
            </a:r>
            <a:endParaRPr lang="en-US" altLang="zh-CN" sz="36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</a:endParaRPr>
          </a:p>
          <a:p>
            <a:pPr marL="1076325" indent="-1076325"/>
            <a:r>
              <a:rPr lang="zh-CN" altLang="en-US" sz="36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老师</a:t>
            </a:r>
            <a:r>
              <a:rPr lang="id-ID" altLang="zh-CN" sz="36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			</a:t>
            </a:r>
            <a:r>
              <a:rPr lang="en-US" altLang="zh-CN" sz="36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	</a:t>
            </a:r>
            <a:r>
              <a:rPr lang="id-ID" altLang="zh-CN" sz="36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:</a:t>
            </a:r>
            <a:r>
              <a:rPr lang="zh-CN" altLang="en-US" sz="3600" b="1" dirty="0" smtClean="0">
                <a:solidFill>
                  <a:schemeClr val="tx1"/>
                </a:solidFill>
                <a:latin typeface="MingLiU" pitchFamily="49" charset="-120"/>
                <a:ea typeface="MingLiU" pitchFamily="49" charset="-120"/>
              </a:rPr>
              <a:t>好 啊，一 言 为 定。</a:t>
            </a:r>
            <a:endParaRPr lang="en-US" altLang="zh-CN" sz="3600" b="1" dirty="0" smtClean="0">
              <a:solidFill>
                <a:schemeClr val="tx1"/>
              </a:solidFill>
              <a:latin typeface="MingLiU" pitchFamily="49" charset="-120"/>
              <a:ea typeface="MingLiU" pitchFamily="49" charset="-120"/>
            </a:endParaRPr>
          </a:p>
          <a:p>
            <a:pPr marL="1076325" indent="2876550"/>
            <a:r>
              <a:rPr lang="en-US" altLang="zh-CN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Baiklah</a:t>
            </a:r>
            <a:r>
              <a:rPr lang="en-US" altLang="zh-CN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, </a:t>
            </a:r>
            <a:r>
              <a:rPr lang="en-US" altLang="zh-CN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setuju</a:t>
            </a:r>
            <a:r>
              <a:rPr lang="en-US" altLang="zh-CN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.</a:t>
            </a:r>
          </a:p>
          <a:p>
            <a:endParaRPr lang="id-ID" altLang="zh-CN" sz="3600" b="1" dirty="0" smtClean="0">
              <a:latin typeface="BatangChe" pitchFamily="49" charset="-127"/>
              <a:ea typeface="BatangChe" pitchFamily="49" charset="-127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y</a:t>
            </a:r>
            <a:r>
              <a:rPr lang="id-ID" sz="36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ì màn</a:t>
            </a:r>
            <a:r>
              <a:rPr lang="en-US" sz="36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hé</a:t>
            </a:r>
            <a:r>
              <a:rPr lang="en-US" sz="36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ā </a:t>
            </a:r>
            <a:r>
              <a:rPr lang="id-ID" sz="36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lǐ </a:t>
            </a:r>
            <a:r>
              <a:rPr lang="id-ID" altLang="zh-CN" sz="36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	</a:t>
            </a:r>
            <a:r>
              <a:rPr lang="en-US" altLang="zh-CN" sz="36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: y</a:t>
            </a:r>
            <a:r>
              <a:rPr lang="id-ID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ī yán wéi dìng</a:t>
            </a:r>
          </a:p>
          <a:p>
            <a:r>
              <a:rPr lang="zh-CN" altLang="en-US" sz="36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一曼和阿里</a:t>
            </a:r>
            <a:r>
              <a:rPr lang="en-US" altLang="zh-CN" sz="36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	</a:t>
            </a:r>
            <a:r>
              <a:rPr lang="id-ID" altLang="zh-CN" sz="36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	: </a:t>
            </a:r>
            <a:r>
              <a:rPr lang="zh-CN" altLang="en-US" sz="3600" b="1" dirty="0" smtClean="0">
                <a:solidFill>
                  <a:schemeClr val="tx1"/>
                </a:solidFill>
                <a:latin typeface="MingLiU" pitchFamily="49" charset="-120"/>
                <a:ea typeface="MingLiU" pitchFamily="49" charset="-120"/>
              </a:rPr>
              <a:t>一 言 为 定</a:t>
            </a:r>
            <a:endParaRPr lang="id-ID" altLang="zh-CN" sz="3600" b="1" dirty="0" smtClean="0">
              <a:solidFill>
                <a:schemeClr val="tx1"/>
              </a:solidFill>
              <a:latin typeface="MingLiU" pitchFamily="49" charset="-120"/>
              <a:ea typeface="MingLiU" pitchFamily="49" charset="-120"/>
            </a:endParaRPr>
          </a:p>
          <a:p>
            <a:pPr indent="3849688"/>
            <a:r>
              <a:rPr lang="id-ID" sz="36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Setuju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id-ID" sz="32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Kosakata Tambahan</a:t>
            </a:r>
          </a:p>
        </p:txBody>
      </p:sp>
      <p:sp>
        <p:nvSpPr>
          <p:cNvPr id="3" name="Rectangle 2"/>
          <p:cNvSpPr/>
          <p:nvPr/>
        </p:nvSpPr>
        <p:spPr>
          <a:xfrm>
            <a:off x="501444" y="1135627"/>
            <a:ext cx="9674943" cy="5265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14350" indent="-514350">
              <a:buFont typeface="+mj-lt"/>
              <a:buAutoNum type="arabicPeriod"/>
            </a:pP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Juara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1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冠 军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guàn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jūn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Juara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2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亚 军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yà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jūn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Juara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3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季 军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jì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jūn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Medali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emas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金 牌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jīn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pái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Medali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perak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银 牌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yín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pái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Medali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perunggu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铜 牌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tóng</a:t>
            </a:r>
            <a:r>
              <a:rPr lang="zh-CN" altLang="en-US" sz="4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pái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E1AA285-90AD-4A5E-BE92-EB69D454AF01}"/>
              </a:ext>
            </a:extLst>
          </p:cNvPr>
          <p:cNvGrpSpPr/>
          <p:nvPr/>
        </p:nvGrpSpPr>
        <p:grpSpPr>
          <a:xfrm>
            <a:off x="7372857" y="5506598"/>
            <a:ext cx="3260732" cy="849960"/>
            <a:chOff x="3960971" y="2767117"/>
            <a:chExt cx="4267200" cy="1321489"/>
          </a:xfrm>
          <a:solidFill>
            <a:schemeClr val="accent2">
              <a:lumMod val="75000"/>
            </a:schemeClr>
          </a:solidFill>
        </p:grpSpPr>
        <p:sp>
          <p:nvSpPr>
            <p:cNvPr id="9" name="Freeform: Shape 146">
              <a:extLst>
                <a:ext uri="{FF2B5EF4-FFF2-40B4-BE49-F238E27FC236}">
                  <a16:creationId xmlns:a16="http://schemas.microsoft.com/office/drawing/2014/main" xmlns="" id="{0372E30A-71E7-4290-9400-9976481B1E89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0" name="Freeform: Shape 147">
              <a:extLst>
                <a:ext uri="{FF2B5EF4-FFF2-40B4-BE49-F238E27FC236}">
                  <a16:creationId xmlns:a16="http://schemas.microsoft.com/office/drawing/2014/main" xmlns="" id="{51C4A27E-D425-4D9B-B3E3-77B704ABD65D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" name="Freeform: Shape 148">
              <a:extLst>
                <a:ext uri="{FF2B5EF4-FFF2-40B4-BE49-F238E27FC236}">
                  <a16:creationId xmlns:a16="http://schemas.microsoft.com/office/drawing/2014/main" xmlns="" id="{037E5CFC-DBDF-4BA3-8214-83D6D0BA920A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2" name="Freeform: Shape 149">
              <a:extLst>
                <a:ext uri="{FF2B5EF4-FFF2-40B4-BE49-F238E27FC236}">
                  <a16:creationId xmlns:a16="http://schemas.microsoft.com/office/drawing/2014/main" xmlns="" id="{E898D73C-C3C1-4B5F-8BBB-8FD378963F43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9A03E388-9BAB-4F1E-ACB7-1669E3F7E764}"/>
              </a:ext>
            </a:extLst>
          </p:cNvPr>
          <p:cNvGrpSpPr/>
          <p:nvPr/>
        </p:nvGrpSpPr>
        <p:grpSpPr>
          <a:xfrm>
            <a:off x="9099754" y="3893574"/>
            <a:ext cx="2241756" cy="1696065"/>
            <a:chOff x="8479089" y="1262387"/>
            <a:chExt cx="6147593" cy="5684813"/>
          </a:xfrm>
          <a:solidFill>
            <a:schemeClr val="accent2">
              <a:lumMod val="75000"/>
            </a:schemeClr>
          </a:solidFill>
        </p:grpSpPr>
        <p:grpSp>
          <p:nvGrpSpPr>
            <p:cNvPr id="14" name="Group 16">
              <a:extLst>
                <a:ext uri="{FF2B5EF4-FFF2-40B4-BE49-F238E27FC236}">
                  <a16:creationId xmlns:a16="http://schemas.microsoft.com/office/drawing/2014/main" xmlns="" id="{6DFB59B6-3382-47AE-AAE5-C0AFB4E35EE9}"/>
                </a:ext>
              </a:extLst>
            </p:cNvPr>
            <p:cNvGrpSpPr/>
            <p:nvPr/>
          </p:nvGrpSpPr>
          <p:grpSpPr>
            <a:xfrm rot="20275744" flipH="1">
              <a:off x="9114369" y="4275286"/>
              <a:ext cx="965711" cy="1155035"/>
              <a:chOff x="5704433" y="717502"/>
              <a:chExt cx="7365528" cy="8809481"/>
            </a:xfrm>
            <a:grpFill/>
          </p:grpSpPr>
          <p:sp>
            <p:nvSpPr>
              <p:cNvPr id="103" name="Freeform: Shape 105">
                <a:extLst>
                  <a:ext uri="{FF2B5EF4-FFF2-40B4-BE49-F238E27FC236}">
                    <a16:creationId xmlns:a16="http://schemas.microsoft.com/office/drawing/2014/main" xmlns="" id="{0FE219E2-BED5-40DF-B4AE-A2B0F98EF35F}"/>
                  </a:ext>
                </a:extLst>
              </p:cNvPr>
              <p:cNvSpPr/>
              <p:nvPr/>
            </p:nvSpPr>
            <p:spPr>
              <a:xfrm>
                <a:off x="11674968" y="8268753"/>
                <a:ext cx="765879" cy="1258230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38150">
                    <a:moveTo>
                      <a:pt x="0" y="0"/>
                    </a:moveTo>
                    <a:lnTo>
                      <a:pt x="19050" y="438150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4" name="Freeform: Shape 106">
                <a:extLst>
                  <a:ext uri="{FF2B5EF4-FFF2-40B4-BE49-F238E27FC236}">
                    <a16:creationId xmlns:a16="http://schemas.microsoft.com/office/drawing/2014/main" xmlns="" id="{760B529C-0824-4515-BB90-4F2A23E61057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5" name="Freeform: Shape 107">
                <a:extLst>
                  <a:ext uri="{FF2B5EF4-FFF2-40B4-BE49-F238E27FC236}">
                    <a16:creationId xmlns:a16="http://schemas.microsoft.com/office/drawing/2014/main" xmlns="" id="{1A1B5FBD-480E-486F-84F2-9BEEE8B6810D}"/>
                  </a:ext>
                </a:extLst>
              </p:cNvPr>
              <p:cNvSpPr/>
              <p:nvPr/>
            </p:nvSpPr>
            <p:spPr>
              <a:xfrm>
                <a:off x="5704433" y="5540923"/>
                <a:ext cx="793232" cy="589649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225" h="205332">
                    <a:moveTo>
                      <a:pt x="157232" y="0"/>
                    </a:moveTo>
                    <a:lnTo>
                      <a:pt x="0" y="205332"/>
                    </a:lnTo>
                    <a:lnTo>
                      <a:pt x="276225" y="157707"/>
                    </a:lnTo>
                    <a:lnTo>
                      <a:pt x="15723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6" name="Freeform: Shape 108">
                <a:extLst>
                  <a:ext uri="{FF2B5EF4-FFF2-40B4-BE49-F238E27FC236}">
                    <a16:creationId xmlns:a16="http://schemas.microsoft.com/office/drawing/2014/main" xmlns="" id="{45E97D55-1A29-4ABE-B23A-52B9D0F56293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7" name="Freeform: Shape 109">
                <a:extLst>
                  <a:ext uri="{FF2B5EF4-FFF2-40B4-BE49-F238E27FC236}">
                    <a16:creationId xmlns:a16="http://schemas.microsoft.com/office/drawing/2014/main" xmlns="" id="{A674B560-08BC-493A-BEB3-17217BCE660C}"/>
                  </a:ext>
                </a:extLst>
              </p:cNvPr>
              <p:cNvSpPr/>
              <p:nvPr/>
            </p:nvSpPr>
            <p:spPr>
              <a:xfrm>
                <a:off x="10143209" y="2425829"/>
                <a:ext cx="2926752" cy="3993512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1390650">
                    <a:moveTo>
                      <a:pt x="1019175" y="0"/>
                    </a:moveTo>
                    <a:lnTo>
                      <a:pt x="0" y="295275"/>
                    </a:lnTo>
                    <a:lnTo>
                      <a:pt x="19050" y="1390650"/>
                    </a:lnTo>
                    <a:lnTo>
                      <a:pt x="101917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8" name="Freeform: Shape 110">
                <a:extLst>
                  <a:ext uri="{FF2B5EF4-FFF2-40B4-BE49-F238E27FC236}">
                    <a16:creationId xmlns:a16="http://schemas.microsoft.com/office/drawing/2014/main" xmlns="" id="{A609599D-CB93-4845-9B8E-C8A407CDF7BA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9" name="Freeform: Shape 111">
                <a:extLst>
                  <a:ext uri="{FF2B5EF4-FFF2-40B4-BE49-F238E27FC236}">
                    <a16:creationId xmlns:a16="http://schemas.microsoft.com/office/drawing/2014/main" xmlns="" id="{18D7141E-3E01-4877-B1E7-2FB9489576F5}"/>
                  </a:ext>
                </a:extLst>
              </p:cNvPr>
              <p:cNvSpPr/>
              <p:nvPr/>
            </p:nvSpPr>
            <p:spPr>
              <a:xfrm>
                <a:off x="7708809" y="717502"/>
                <a:ext cx="2543812" cy="6236443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171700">
                    <a:moveTo>
                      <a:pt x="0" y="914400"/>
                    </a:moveTo>
                    <a:lnTo>
                      <a:pt x="871538" y="0"/>
                    </a:lnTo>
                    <a:cubicBezTo>
                      <a:pt x="876300" y="723900"/>
                      <a:pt x="881063" y="1447800"/>
                      <a:pt x="885825" y="2171700"/>
                    </a:cubicBezTo>
                    <a:lnTo>
                      <a:pt x="0" y="91440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5" name="Group 17">
              <a:extLst>
                <a:ext uri="{FF2B5EF4-FFF2-40B4-BE49-F238E27FC236}">
                  <a16:creationId xmlns:a16="http://schemas.microsoft.com/office/drawing/2014/main" xmlns="" id="{61EE2201-2FD3-435F-A07C-D09FFE6146C3}"/>
                </a:ext>
              </a:extLst>
            </p:cNvPr>
            <p:cNvGrpSpPr/>
            <p:nvPr/>
          </p:nvGrpSpPr>
          <p:grpSpPr>
            <a:xfrm rot="20275744" flipH="1">
              <a:off x="8479086" y="5341631"/>
              <a:ext cx="1416765" cy="1605575"/>
              <a:chOff x="5365048" y="479821"/>
              <a:chExt cx="8036930" cy="9108010"/>
            </a:xfrm>
            <a:grpFill/>
          </p:grpSpPr>
          <p:sp>
            <p:nvSpPr>
              <p:cNvPr id="96" name="Freeform: Shape 98">
                <a:extLst>
                  <a:ext uri="{FF2B5EF4-FFF2-40B4-BE49-F238E27FC236}">
                    <a16:creationId xmlns:a16="http://schemas.microsoft.com/office/drawing/2014/main" xmlns="" id="{C38FBDB8-70EB-4F7B-87EA-E213DE6AB81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7" name="Freeform: Shape 99">
                <a:extLst>
                  <a:ext uri="{FF2B5EF4-FFF2-40B4-BE49-F238E27FC236}">
                    <a16:creationId xmlns:a16="http://schemas.microsoft.com/office/drawing/2014/main" xmlns="" id="{1E66548C-71B6-471E-8C87-3900F09FD786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8" name="Freeform: Shape 100">
                <a:extLst>
                  <a:ext uri="{FF2B5EF4-FFF2-40B4-BE49-F238E27FC236}">
                    <a16:creationId xmlns:a16="http://schemas.microsoft.com/office/drawing/2014/main" xmlns="" id="{79A4AE8E-40D8-4081-B62F-15A1938C11CF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9" name="Freeform: Shape 101">
                <a:extLst>
                  <a:ext uri="{FF2B5EF4-FFF2-40B4-BE49-F238E27FC236}">
                    <a16:creationId xmlns:a16="http://schemas.microsoft.com/office/drawing/2014/main" xmlns="" id="{BAFC1D33-3C39-4879-B1A4-2BEE377C2E0F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0" name="Freeform: Shape 102">
                <a:extLst>
                  <a:ext uri="{FF2B5EF4-FFF2-40B4-BE49-F238E27FC236}">
                    <a16:creationId xmlns:a16="http://schemas.microsoft.com/office/drawing/2014/main" xmlns="" id="{E82D3C89-C7BB-417E-BE98-A49AD6203D9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1" name="Freeform: Shape 103">
                <a:extLst>
                  <a:ext uri="{FF2B5EF4-FFF2-40B4-BE49-F238E27FC236}">
                    <a16:creationId xmlns:a16="http://schemas.microsoft.com/office/drawing/2014/main" xmlns="" id="{8F587926-8F95-42C0-842D-E38CBAAC7597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02" name="Freeform: Shape 104">
                <a:extLst>
                  <a:ext uri="{FF2B5EF4-FFF2-40B4-BE49-F238E27FC236}">
                    <a16:creationId xmlns:a16="http://schemas.microsoft.com/office/drawing/2014/main" xmlns="" id="{0A8F6546-3A7E-486A-80AB-1B93764116FB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6" name="Group 18">
              <a:extLst>
                <a:ext uri="{FF2B5EF4-FFF2-40B4-BE49-F238E27FC236}">
                  <a16:creationId xmlns:a16="http://schemas.microsoft.com/office/drawing/2014/main" xmlns="" id="{4AE3CE47-66EF-4B91-AE28-182BE821CFA5}"/>
                </a:ext>
              </a:extLst>
            </p:cNvPr>
            <p:cNvGrpSpPr/>
            <p:nvPr/>
          </p:nvGrpSpPr>
          <p:grpSpPr>
            <a:xfrm rot="20275744" flipH="1">
              <a:off x="10278525" y="5974423"/>
              <a:ext cx="496269" cy="512650"/>
              <a:chOff x="5365048" y="1982197"/>
              <a:chExt cx="7362621" cy="7605634"/>
            </a:xfrm>
            <a:grpFill/>
          </p:grpSpPr>
          <p:sp>
            <p:nvSpPr>
              <p:cNvPr id="89" name="Freeform: Shape 91">
                <a:extLst>
                  <a:ext uri="{FF2B5EF4-FFF2-40B4-BE49-F238E27FC236}">
                    <a16:creationId xmlns:a16="http://schemas.microsoft.com/office/drawing/2014/main" xmlns="" id="{60F9631F-CF20-4497-A7A0-5E42637FEE72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0" name="Freeform: Shape 92">
                <a:extLst>
                  <a:ext uri="{FF2B5EF4-FFF2-40B4-BE49-F238E27FC236}">
                    <a16:creationId xmlns:a16="http://schemas.microsoft.com/office/drawing/2014/main" xmlns="" id="{B231E4A5-F67A-4206-9BE7-18B302529CB9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1" name="Freeform: Shape 93">
                <a:extLst>
                  <a:ext uri="{FF2B5EF4-FFF2-40B4-BE49-F238E27FC236}">
                    <a16:creationId xmlns:a16="http://schemas.microsoft.com/office/drawing/2014/main" xmlns="" id="{7B94567D-9A0D-4BCA-8FAE-4777C8EE4605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2" name="Freeform: Shape 94">
                <a:extLst>
                  <a:ext uri="{FF2B5EF4-FFF2-40B4-BE49-F238E27FC236}">
                    <a16:creationId xmlns:a16="http://schemas.microsoft.com/office/drawing/2014/main" xmlns="" id="{0ABA9635-313D-473B-BA77-DA14528910D2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3" name="Freeform: Shape 95">
                <a:extLst>
                  <a:ext uri="{FF2B5EF4-FFF2-40B4-BE49-F238E27FC236}">
                    <a16:creationId xmlns:a16="http://schemas.microsoft.com/office/drawing/2014/main" xmlns="" id="{57B0118B-B35B-49D5-8D4F-D00EEE4396F0}"/>
                  </a:ext>
                </a:extLst>
              </p:cNvPr>
              <p:cNvSpPr/>
              <p:nvPr/>
            </p:nvSpPr>
            <p:spPr>
              <a:xfrm>
                <a:off x="9871173" y="3444023"/>
                <a:ext cx="1940058" cy="2975318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  <a:gd name="connsiteX0" fmla="*/ 1247497 w 1247497"/>
                  <a:gd name="connsiteY0" fmla="*/ 0 h 1024830"/>
                  <a:gd name="connsiteX1" fmla="*/ 0 w 1247497"/>
                  <a:gd name="connsiteY1" fmla="*/ 277330 h 1024830"/>
                  <a:gd name="connsiteX2" fmla="*/ 113780 w 1247497"/>
                  <a:gd name="connsiteY2" fmla="*/ 1024830 h 1024830"/>
                  <a:gd name="connsiteX3" fmla="*/ 1247497 w 1247497"/>
                  <a:gd name="connsiteY3" fmla="*/ 0 h 1024830"/>
                  <a:gd name="connsiteX0" fmla="*/ 675581 w 675581"/>
                  <a:gd name="connsiteY0" fmla="*/ 0 h 1036087"/>
                  <a:gd name="connsiteX1" fmla="*/ 0 w 675581"/>
                  <a:gd name="connsiteY1" fmla="*/ 288587 h 1036087"/>
                  <a:gd name="connsiteX2" fmla="*/ 113780 w 675581"/>
                  <a:gd name="connsiteY2" fmla="*/ 1036087 h 1036087"/>
                  <a:gd name="connsiteX3" fmla="*/ 675581 w 675581"/>
                  <a:gd name="connsiteY3" fmla="*/ 0 h 103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5581" h="1036087">
                    <a:moveTo>
                      <a:pt x="675581" y="0"/>
                    </a:moveTo>
                    <a:lnTo>
                      <a:pt x="0" y="288587"/>
                    </a:lnTo>
                    <a:lnTo>
                      <a:pt x="113780" y="1036087"/>
                    </a:lnTo>
                    <a:lnTo>
                      <a:pt x="675581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4" name="Freeform: Shape 96">
                <a:extLst>
                  <a:ext uri="{FF2B5EF4-FFF2-40B4-BE49-F238E27FC236}">
                    <a16:creationId xmlns:a16="http://schemas.microsoft.com/office/drawing/2014/main" xmlns="" id="{19A46A83-2DB9-4779-A800-7D745426240C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95" name="Freeform: Shape 97">
                <a:extLst>
                  <a:ext uri="{FF2B5EF4-FFF2-40B4-BE49-F238E27FC236}">
                    <a16:creationId xmlns:a16="http://schemas.microsoft.com/office/drawing/2014/main" xmlns="" id="{5FEFBC12-2ACF-419F-A13F-CA7CBC552D4A}"/>
                  </a:ext>
                </a:extLst>
              </p:cNvPr>
              <p:cNvSpPr/>
              <p:nvPr/>
            </p:nvSpPr>
            <p:spPr>
              <a:xfrm>
                <a:off x="7708809" y="1982197"/>
                <a:ext cx="2543813" cy="4971750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  <a:gd name="connsiteX0" fmla="*/ 0 w 993639"/>
                  <a:gd name="connsiteY0" fmla="*/ 595440 h 1852740"/>
                  <a:gd name="connsiteX1" fmla="*/ 993498 w 993639"/>
                  <a:gd name="connsiteY1" fmla="*/ 0 h 1852740"/>
                  <a:gd name="connsiteX2" fmla="*/ 885825 w 993639"/>
                  <a:gd name="connsiteY2" fmla="*/ 1852740 h 1852740"/>
                  <a:gd name="connsiteX3" fmla="*/ 0 w 993639"/>
                  <a:gd name="connsiteY3" fmla="*/ 595440 h 1852740"/>
                  <a:gd name="connsiteX0" fmla="*/ 0 w 885825"/>
                  <a:gd name="connsiteY0" fmla="*/ 473999 h 1731299"/>
                  <a:gd name="connsiteX1" fmla="*/ 784851 w 885825"/>
                  <a:gd name="connsiteY1" fmla="*/ 0 h 1731299"/>
                  <a:gd name="connsiteX2" fmla="*/ 885825 w 885825"/>
                  <a:gd name="connsiteY2" fmla="*/ 1731299 h 1731299"/>
                  <a:gd name="connsiteX3" fmla="*/ 0 w 885825"/>
                  <a:gd name="connsiteY3" fmla="*/ 473999 h 17312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731299">
                    <a:moveTo>
                      <a:pt x="0" y="473999"/>
                    </a:moveTo>
                    <a:lnTo>
                      <a:pt x="784851" y="0"/>
                    </a:lnTo>
                    <a:cubicBezTo>
                      <a:pt x="789613" y="723900"/>
                      <a:pt x="881063" y="1007399"/>
                      <a:pt x="885825" y="1731299"/>
                    </a:cubicBezTo>
                    <a:lnTo>
                      <a:pt x="0" y="473999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:a16="http://schemas.microsoft.com/office/drawing/2014/main" xmlns="" id="{940133F7-DCF5-4682-A5BD-1BE01D4BA622}"/>
                </a:ext>
              </a:extLst>
            </p:cNvPr>
            <p:cNvGrpSpPr/>
            <p:nvPr/>
          </p:nvGrpSpPr>
          <p:grpSpPr>
            <a:xfrm rot="20275744" flipH="1">
              <a:off x="11620625" y="3813257"/>
              <a:ext cx="1199242" cy="1359073"/>
              <a:chOff x="5365051" y="479822"/>
              <a:chExt cx="8036930" cy="9108006"/>
            </a:xfrm>
            <a:grpFill/>
          </p:grpSpPr>
          <p:sp>
            <p:nvSpPr>
              <p:cNvPr id="82" name="Freeform: Shape 84">
                <a:extLst>
                  <a:ext uri="{FF2B5EF4-FFF2-40B4-BE49-F238E27FC236}">
                    <a16:creationId xmlns:a16="http://schemas.microsoft.com/office/drawing/2014/main" xmlns="" id="{D6BEBB27-095C-4AFA-B403-17C76B0DFB21}"/>
                  </a:ext>
                </a:extLst>
              </p:cNvPr>
              <p:cNvSpPr/>
              <p:nvPr/>
            </p:nvSpPr>
            <p:spPr>
              <a:xfrm>
                <a:off x="11674978" y="8268752"/>
                <a:ext cx="1052698" cy="1319076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3" name="Freeform: Shape 85">
                <a:extLst>
                  <a:ext uri="{FF2B5EF4-FFF2-40B4-BE49-F238E27FC236}">
                    <a16:creationId xmlns:a16="http://schemas.microsoft.com/office/drawing/2014/main" xmlns="" id="{8D19BA74-FF22-4761-B6B0-956F195A6D99}"/>
                  </a:ext>
                </a:extLst>
              </p:cNvPr>
              <p:cNvSpPr/>
              <p:nvPr/>
            </p:nvSpPr>
            <p:spPr>
              <a:xfrm>
                <a:off x="9107333" y="6879848"/>
                <a:ext cx="3333521" cy="1613813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4" name="Freeform: Shape 86">
                <a:extLst>
                  <a:ext uri="{FF2B5EF4-FFF2-40B4-BE49-F238E27FC236}">
                    <a16:creationId xmlns:a16="http://schemas.microsoft.com/office/drawing/2014/main" xmlns="" id="{84079D17-A7B8-41ED-AA14-FFCC27781402}"/>
                  </a:ext>
                </a:extLst>
              </p:cNvPr>
              <p:cNvSpPr/>
              <p:nvPr/>
            </p:nvSpPr>
            <p:spPr>
              <a:xfrm>
                <a:off x="5365051" y="5540920"/>
                <a:ext cx="1132614" cy="452887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5" name="Freeform: Shape 87">
                <a:extLst>
                  <a:ext uri="{FF2B5EF4-FFF2-40B4-BE49-F238E27FC236}">
                    <a16:creationId xmlns:a16="http://schemas.microsoft.com/office/drawing/2014/main" xmlns="" id="{5A153433-C2BE-4FC2-9938-946FA50DABBC}"/>
                  </a:ext>
                </a:extLst>
              </p:cNvPr>
              <p:cNvSpPr/>
              <p:nvPr/>
            </p:nvSpPr>
            <p:spPr>
              <a:xfrm>
                <a:off x="6149703" y="5215816"/>
                <a:ext cx="1586462" cy="2373445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6" name="Freeform: Shape 88">
                <a:extLst>
                  <a:ext uri="{FF2B5EF4-FFF2-40B4-BE49-F238E27FC236}">
                    <a16:creationId xmlns:a16="http://schemas.microsoft.com/office/drawing/2014/main" xmlns="" id="{E497F288-FA17-44BC-99E1-44CB677F74EF}"/>
                  </a:ext>
                </a:extLst>
              </p:cNvPr>
              <p:cNvSpPr/>
              <p:nvPr/>
            </p:nvSpPr>
            <p:spPr>
              <a:xfrm>
                <a:off x="9871175" y="2566273"/>
                <a:ext cx="3530806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7" name="Freeform: Shape 89">
                <a:extLst>
                  <a:ext uri="{FF2B5EF4-FFF2-40B4-BE49-F238E27FC236}">
                    <a16:creationId xmlns:a16="http://schemas.microsoft.com/office/drawing/2014/main" xmlns="" id="{ADB712A1-4C82-4915-9CAE-EC905DCE0276}"/>
                  </a:ext>
                </a:extLst>
              </p:cNvPr>
              <p:cNvSpPr/>
              <p:nvPr/>
            </p:nvSpPr>
            <p:spPr>
              <a:xfrm>
                <a:off x="7585443" y="3324704"/>
                <a:ext cx="2667181" cy="4626400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8" name="Freeform: Shape 90">
                <a:extLst>
                  <a:ext uri="{FF2B5EF4-FFF2-40B4-BE49-F238E27FC236}">
                    <a16:creationId xmlns:a16="http://schemas.microsoft.com/office/drawing/2014/main" xmlns="" id="{DA9CB4A5-03BD-4C87-9BBE-26024EDEC045}"/>
                  </a:ext>
                </a:extLst>
              </p:cNvPr>
              <p:cNvSpPr/>
              <p:nvPr/>
            </p:nvSpPr>
            <p:spPr>
              <a:xfrm>
                <a:off x="7708807" y="479822"/>
                <a:ext cx="2543816" cy="6474125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oup 20">
              <a:extLst>
                <a:ext uri="{FF2B5EF4-FFF2-40B4-BE49-F238E27FC236}">
                  <a16:creationId xmlns:a16="http://schemas.microsoft.com/office/drawing/2014/main" xmlns="" id="{2BEA25B0-6ADB-4E65-A885-91605593EF76}"/>
                </a:ext>
              </a:extLst>
            </p:cNvPr>
            <p:cNvGrpSpPr/>
            <p:nvPr/>
          </p:nvGrpSpPr>
          <p:grpSpPr>
            <a:xfrm rot="20073958" flipH="1">
              <a:off x="10116514" y="4915086"/>
              <a:ext cx="1567652" cy="1079676"/>
              <a:chOff x="3667032" y="1708483"/>
              <a:chExt cx="8105829" cy="5582653"/>
            </a:xfrm>
            <a:grpFill/>
          </p:grpSpPr>
          <p:sp>
            <p:nvSpPr>
              <p:cNvPr id="75" name="Freeform: Shape 77">
                <a:extLst>
                  <a:ext uri="{FF2B5EF4-FFF2-40B4-BE49-F238E27FC236}">
                    <a16:creationId xmlns:a16="http://schemas.microsoft.com/office/drawing/2014/main" xmlns="" id="{008703A4-BAA0-4F5F-9B10-0BBAA113032A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6" name="Freeform: Shape 78">
                <a:extLst>
                  <a:ext uri="{FF2B5EF4-FFF2-40B4-BE49-F238E27FC236}">
                    <a16:creationId xmlns:a16="http://schemas.microsoft.com/office/drawing/2014/main" xmlns="" id="{AAD0819E-5EAE-42CC-B768-6E7B0A2B911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7" name="Freeform: Shape 79">
                <a:extLst>
                  <a:ext uri="{FF2B5EF4-FFF2-40B4-BE49-F238E27FC236}">
                    <a16:creationId xmlns:a16="http://schemas.microsoft.com/office/drawing/2014/main" xmlns="" id="{E5247C33-6FF5-4BA0-9003-8730281C36B6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8" name="Freeform: Shape 80">
                <a:extLst>
                  <a:ext uri="{FF2B5EF4-FFF2-40B4-BE49-F238E27FC236}">
                    <a16:creationId xmlns:a16="http://schemas.microsoft.com/office/drawing/2014/main" xmlns="" id="{0D5EE29B-A225-4F5E-B847-6E0C79A9FA25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9" name="Freeform: Shape 81">
                <a:extLst>
                  <a:ext uri="{FF2B5EF4-FFF2-40B4-BE49-F238E27FC236}">
                    <a16:creationId xmlns:a16="http://schemas.microsoft.com/office/drawing/2014/main" xmlns="" id="{AC1EB51F-FE37-483B-A305-E0C24C334166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0" name="Freeform: Shape 82">
                <a:extLst>
                  <a:ext uri="{FF2B5EF4-FFF2-40B4-BE49-F238E27FC236}">
                    <a16:creationId xmlns:a16="http://schemas.microsoft.com/office/drawing/2014/main" xmlns="" id="{48CD9D1C-AC91-4B64-BB60-82D3B7EB8610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81" name="Freeform: Shape 83">
                <a:extLst>
                  <a:ext uri="{FF2B5EF4-FFF2-40B4-BE49-F238E27FC236}">
                    <a16:creationId xmlns:a16="http://schemas.microsoft.com/office/drawing/2014/main" xmlns="" id="{2F647630-00A7-4047-AC99-F551EA2565AA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</p:grpSp>
        <p:grpSp>
          <p:nvGrpSpPr>
            <p:cNvPr id="19" name="Group 21">
              <a:extLst>
                <a:ext uri="{FF2B5EF4-FFF2-40B4-BE49-F238E27FC236}">
                  <a16:creationId xmlns:a16="http://schemas.microsoft.com/office/drawing/2014/main" xmlns="" id="{A7528805-8D13-4693-BE99-BCA03E9788AB}"/>
                </a:ext>
              </a:extLst>
            </p:cNvPr>
            <p:cNvGrpSpPr/>
            <p:nvPr/>
          </p:nvGrpSpPr>
          <p:grpSpPr>
            <a:xfrm rot="20073958" flipH="1">
              <a:off x="10286235" y="3877079"/>
              <a:ext cx="981095" cy="675695"/>
              <a:chOff x="3667032" y="1708483"/>
              <a:chExt cx="8105829" cy="5582653"/>
            </a:xfrm>
            <a:grpFill/>
          </p:grpSpPr>
          <p:sp>
            <p:nvSpPr>
              <p:cNvPr id="68" name="Freeform: Shape 70">
                <a:extLst>
                  <a:ext uri="{FF2B5EF4-FFF2-40B4-BE49-F238E27FC236}">
                    <a16:creationId xmlns:a16="http://schemas.microsoft.com/office/drawing/2014/main" xmlns="" id="{D3EC2A60-F9FB-4471-B449-39059652BB57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9" name="Freeform: Shape 71">
                <a:extLst>
                  <a:ext uri="{FF2B5EF4-FFF2-40B4-BE49-F238E27FC236}">
                    <a16:creationId xmlns:a16="http://schemas.microsoft.com/office/drawing/2014/main" xmlns="" id="{28BC0636-1D4E-4CFB-91C9-EDBAA49753C8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0" name="Freeform: Shape 72">
                <a:extLst>
                  <a:ext uri="{FF2B5EF4-FFF2-40B4-BE49-F238E27FC236}">
                    <a16:creationId xmlns:a16="http://schemas.microsoft.com/office/drawing/2014/main" xmlns="" id="{6B28CBF5-45CD-49CB-96E5-50B20A26078A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1" name="Freeform: Shape 73">
                <a:extLst>
                  <a:ext uri="{FF2B5EF4-FFF2-40B4-BE49-F238E27FC236}">
                    <a16:creationId xmlns:a16="http://schemas.microsoft.com/office/drawing/2014/main" xmlns="" id="{49D4DFC2-725D-4BCF-A10B-BB15DF395B7E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2" name="Freeform: Shape 74">
                <a:extLst>
                  <a:ext uri="{FF2B5EF4-FFF2-40B4-BE49-F238E27FC236}">
                    <a16:creationId xmlns:a16="http://schemas.microsoft.com/office/drawing/2014/main" xmlns="" id="{98A9D4C7-E532-4FB6-BC6A-9D5B7D8FAABE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3" name="Freeform: Shape 75">
                <a:extLst>
                  <a:ext uri="{FF2B5EF4-FFF2-40B4-BE49-F238E27FC236}">
                    <a16:creationId xmlns:a16="http://schemas.microsoft.com/office/drawing/2014/main" xmlns="" id="{E6CA5827-46B2-4DBE-99DD-E30487914114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74" name="Freeform: Shape 76">
                <a:extLst>
                  <a:ext uri="{FF2B5EF4-FFF2-40B4-BE49-F238E27FC236}">
                    <a16:creationId xmlns:a16="http://schemas.microsoft.com/office/drawing/2014/main" xmlns="" id="{83B6924C-1237-49BB-96BB-BBE34ACC612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0" name="Group 22">
              <a:extLst>
                <a:ext uri="{FF2B5EF4-FFF2-40B4-BE49-F238E27FC236}">
                  <a16:creationId xmlns:a16="http://schemas.microsoft.com/office/drawing/2014/main" xmlns="" id="{75BD27C1-2908-4FE4-9450-C1BFDABB535B}"/>
                </a:ext>
              </a:extLst>
            </p:cNvPr>
            <p:cNvGrpSpPr/>
            <p:nvPr/>
          </p:nvGrpSpPr>
          <p:grpSpPr>
            <a:xfrm rot="20275744" flipH="1">
              <a:off x="10178213" y="1637996"/>
              <a:ext cx="1416765" cy="1605575"/>
              <a:chOff x="5365048" y="479821"/>
              <a:chExt cx="8036930" cy="9108010"/>
            </a:xfrm>
            <a:grpFill/>
          </p:grpSpPr>
          <p:sp>
            <p:nvSpPr>
              <p:cNvPr id="61" name="Freeform: Shape 63">
                <a:extLst>
                  <a:ext uri="{FF2B5EF4-FFF2-40B4-BE49-F238E27FC236}">
                    <a16:creationId xmlns:a16="http://schemas.microsoft.com/office/drawing/2014/main" xmlns="" id="{A9D5CFE7-A417-439B-86D7-D8421C9E12FE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2" name="Freeform: Shape 64">
                <a:extLst>
                  <a:ext uri="{FF2B5EF4-FFF2-40B4-BE49-F238E27FC236}">
                    <a16:creationId xmlns:a16="http://schemas.microsoft.com/office/drawing/2014/main" xmlns="" id="{FE9AB9B6-11AE-469F-8932-A35799250133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3" name="Freeform: Shape 65">
                <a:extLst>
                  <a:ext uri="{FF2B5EF4-FFF2-40B4-BE49-F238E27FC236}">
                    <a16:creationId xmlns:a16="http://schemas.microsoft.com/office/drawing/2014/main" xmlns="" id="{2AE25715-8623-4E93-AE80-524A427AAEB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4" name="Freeform: Shape 66">
                <a:extLst>
                  <a:ext uri="{FF2B5EF4-FFF2-40B4-BE49-F238E27FC236}">
                    <a16:creationId xmlns:a16="http://schemas.microsoft.com/office/drawing/2014/main" xmlns="" id="{95E419DC-3900-4B7E-A244-1205F9A87959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5" name="Freeform: Shape 67">
                <a:extLst>
                  <a:ext uri="{FF2B5EF4-FFF2-40B4-BE49-F238E27FC236}">
                    <a16:creationId xmlns:a16="http://schemas.microsoft.com/office/drawing/2014/main" xmlns="" id="{82FE00A3-9100-4885-8ECF-CB470CE36F32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6" name="Freeform: Shape 68">
                <a:extLst>
                  <a:ext uri="{FF2B5EF4-FFF2-40B4-BE49-F238E27FC236}">
                    <a16:creationId xmlns:a16="http://schemas.microsoft.com/office/drawing/2014/main" xmlns="" id="{0DDAC6FE-FCDE-4D2C-B938-054DDDD8ACCF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7" name="Freeform: Shape 69">
                <a:extLst>
                  <a:ext uri="{FF2B5EF4-FFF2-40B4-BE49-F238E27FC236}">
                    <a16:creationId xmlns:a16="http://schemas.microsoft.com/office/drawing/2014/main" xmlns="" id="{D1D7C540-22E3-4711-AB84-89F6592B86D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1" name="Group 23">
              <a:extLst>
                <a:ext uri="{FF2B5EF4-FFF2-40B4-BE49-F238E27FC236}">
                  <a16:creationId xmlns:a16="http://schemas.microsoft.com/office/drawing/2014/main" xmlns="" id="{744CBA99-087B-4F40-B4C6-09285F0A87F7}"/>
                </a:ext>
              </a:extLst>
            </p:cNvPr>
            <p:cNvGrpSpPr/>
            <p:nvPr/>
          </p:nvGrpSpPr>
          <p:grpSpPr>
            <a:xfrm rot="20275744" flipH="1">
              <a:off x="11852980" y="2424207"/>
              <a:ext cx="1074019" cy="1217156"/>
              <a:chOff x="5365048" y="479821"/>
              <a:chExt cx="8036930" cy="9108010"/>
            </a:xfrm>
            <a:grpFill/>
          </p:grpSpPr>
          <p:sp>
            <p:nvSpPr>
              <p:cNvPr id="54" name="Freeform: Shape 56">
                <a:extLst>
                  <a:ext uri="{FF2B5EF4-FFF2-40B4-BE49-F238E27FC236}">
                    <a16:creationId xmlns:a16="http://schemas.microsoft.com/office/drawing/2014/main" xmlns="" id="{327AFD2C-F2AA-4193-8CA0-162EB635D8E1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5" name="Freeform: Shape 57">
                <a:extLst>
                  <a:ext uri="{FF2B5EF4-FFF2-40B4-BE49-F238E27FC236}">
                    <a16:creationId xmlns:a16="http://schemas.microsoft.com/office/drawing/2014/main" xmlns="" id="{8CE7568C-BA63-4361-AF9A-5390E0B456FC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6" name="Freeform: Shape 58">
                <a:extLst>
                  <a:ext uri="{FF2B5EF4-FFF2-40B4-BE49-F238E27FC236}">
                    <a16:creationId xmlns:a16="http://schemas.microsoft.com/office/drawing/2014/main" xmlns="" id="{9E9A3C6F-51F8-4BB6-8552-DF5746FB05EB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Freeform: Shape 59">
                <a:extLst>
                  <a:ext uri="{FF2B5EF4-FFF2-40B4-BE49-F238E27FC236}">
                    <a16:creationId xmlns:a16="http://schemas.microsoft.com/office/drawing/2014/main" xmlns="" id="{2DCE7116-ED1F-4644-813C-26E532A941D6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8" name="Freeform: Shape 60">
                <a:extLst>
                  <a:ext uri="{FF2B5EF4-FFF2-40B4-BE49-F238E27FC236}">
                    <a16:creationId xmlns:a16="http://schemas.microsoft.com/office/drawing/2014/main" xmlns="" id="{BE1164F5-B81D-4C5A-A41F-0DBD9CBDAF8C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9" name="Freeform: Shape 61">
                <a:extLst>
                  <a:ext uri="{FF2B5EF4-FFF2-40B4-BE49-F238E27FC236}">
                    <a16:creationId xmlns:a16="http://schemas.microsoft.com/office/drawing/2014/main" xmlns="" id="{7624041E-4628-4F22-8DEC-332A1DEB08C0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60" name="Freeform: Shape 62">
                <a:extLst>
                  <a:ext uri="{FF2B5EF4-FFF2-40B4-BE49-F238E27FC236}">
                    <a16:creationId xmlns:a16="http://schemas.microsoft.com/office/drawing/2014/main" xmlns="" id="{288DD19C-2E47-4654-A1C9-084B9712F128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oup 24">
              <a:extLst>
                <a:ext uri="{FF2B5EF4-FFF2-40B4-BE49-F238E27FC236}">
                  <a16:creationId xmlns:a16="http://schemas.microsoft.com/office/drawing/2014/main" xmlns="" id="{D6377AC3-ED99-468F-8753-77701B417695}"/>
                </a:ext>
              </a:extLst>
            </p:cNvPr>
            <p:cNvGrpSpPr/>
            <p:nvPr/>
          </p:nvGrpSpPr>
          <p:grpSpPr>
            <a:xfrm rot="21043784" flipH="1">
              <a:off x="12949690" y="4848339"/>
              <a:ext cx="885221" cy="609689"/>
              <a:chOff x="3667032" y="1708483"/>
              <a:chExt cx="8105829" cy="5582653"/>
            </a:xfrm>
            <a:grpFill/>
          </p:grpSpPr>
          <p:sp>
            <p:nvSpPr>
              <p:cNvPr id="47" name="Freeform: Shape 49">
                <a:extLst>
                  <a:ext uri="{FF2B5EF4-FFF2-40B4-BE49-F238E27FC236}">
                    <a16:creationId xmlns:a16="http://schemas.microsoft.com/office/drawing/2014/main" xmlns="" id="{A915AEA8-71B2-4AC1-B73A-E1A20A560743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Freeform: Shape 50">
                <a:extLst>
                  <a:ext uri="{FF2B5EF4-FFF2-40B4-BE49-F238E27FC236}">
                    <a16:creationId xmlns:a16="http://schemas.microsoft.com/office/drawing/2014/main" xmlns="" id="{8CDE1446-1F0E-4440-A018-3127FA216255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9" name="Freeform: Shape 51">
                <a:extLst>
                  <a:ext uri="{FF2B5EF4-FFF2-40B4-BE49-F238E27FC236}">
                    <a16:creationId xmlns:a16="http://schemas.microsoft.com/office/drawing/2014/main" xmlns="" id="{2F8DD070-9918-4EEC-9C8A-6EE61B6B9484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0" name="Freeform: Shape 52">
                <a:extLst>
                  <a:ext uri="{FF2B5EF4-FFF2-40B4-BE49-F238E27FC236}">
                    <a16:creationId xmlns:a16="http://schemas.microsoft.com/office/drawing/2014/main" xmlns="" id="{7FE28E48-09F5-454C-9C41-3A0CF199E40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1" name="Freeform: Shape 53">
                <a:extLst>
                  <a:ext uri="{FF2B5EF4-FFF2-40B4-BE49-F238E27FC236}">
                    <a16:creationId xmlns:a16="http://schemas.microsoft.com/office/drawing/2014/main" xmlns="" id="{B9AC060A-C647-41C5-8483-6E67DC67AE41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2" name="Freeform: Shape 54">
                <a:extLst>
                  <a:ext uri="{FF2B5EF4-FFF2-40B4-BE49-F238E27FC236}">
                    <a16:creationId xmlns:a16="http://schemas.microsoft.com/office/drawing/2014/main" xmlns="" id="{54BD020A-8867-4A5D-9680-3828AD26F98C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Freeform: Shape 55">
                <a:extLst>
                  <a:ext uri="{FF2B5EF4-FFF2-40B4-BE49-F238E27FC236}">
                    <a16:creationId xmlns:a16="http://schemas.microsoft.com/office/drawing/2014/main" xmlns="" id="{B7A2BFE3-CCC5-4901-B06E-F99B1EDD7A38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3" name="Group 25">
              <a:extLst>
                <a:ext uri="{FF2B5EF4-FFF2-40B4-BE49-F238E27FC236}">
                  <a16:creationId xmlns:a16="http://schemas.microsoft.com/office/drawing/2014/main" xmlns="" id="{505C8009-255E-44E4-AE34-CE6B584A4F81}"/>
                </a:ext>
              </a:extLst>
            </p:cNvPr>
            <p:cNvGrpSpPr/>
            <p:nvPr/>
          </p:nvGrpSpPr>
          <p:grpSpPr>
            <a:xfrm rot="21043784" flipH="1">
              <a:off x="9098408" y="3250275"/>
              <a:ext cx="740470" cy="509975"/>
              <a:chOff x="3667032" y="1708483"/>
              <a:chExt cx="8105829" cy="5582653"/>
            </a:xfrm>
            <a:grpFill/>
          </p:grpSpPr>
          <p:sp>
            <p:nvSpPr>
              <p:cNvPr id="40" name="Freeform: Shape 42">
                <a:extLst>
                  <a:ext uri="{FF2B5EF4-FFF2-40B4-BE49-F238E27FC236}">
                    <a16:creationId xmlns:a16="http://schemas.microsoft.com/office/drawing/2014/main" xmlns="" id="{6805E76B-C1FF-4BF2-832D-11AD0ED5C27C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1" name="Freeform: Shape 43">
                <a:extLst>
                  <a:ext uri="{FF2B5EF4-FFF2-40B4-BE49-F238E27FC236}">
                    <a16:creationId xmlns:a16="http://schemas.microsoft.com/office/drawing/2014/main" xmlns="" id="{5782E0B9-C6C8-4B36-A147-8A232F53445D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2" name="Freeform: Shape 44">
                <a:extLst>
                  <a:ext uri="{FF2B5EF4-FFF2-40B4-BE49-F238E27FC236}">
                    <a16:creationId xmlns:a16="http://schemas.microsoft.com/office/drawing/2014/main" xmlns="" id="{71D9905D-95DC-43F1-A06F-77EA09CB113D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Freeform: Shape 45">
                <a:extLst>
                  <a:ext uri="{FF2B5EF4-FFF2-40B4-BE49-F238E27FC236}">
                    <a16:creationId xmlns:a16="http://schemas.microsoft.com/office/drawing/2014/main" xmlns="" id="{31CBE348-D29E-4D12-8EBA-3A10A62E651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4" name="Freeform: Shape 46">
                <a:extLst>
                  <a:ext uri="{FF2B5EF4-FFF2-40B4-BE49-F238E27FC236}">
                    <a16:creationId xmlns:a16="http://schemas.microsoft.com/office/drawing/2014/main" xmlns="" id="{EF15391B-7E7B-4D97-A92F-F52794BAA5B9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5" name="Freeform: Shape 47">
                <a:extLst>
                  <a:ext uri="{FF2B5EF4-FFF2-40B4-BE49-F238E27FC236}">
                    <a16:creationId xmlns:a16="http://schemas.microsoft.com/office/drawing/2014/main" xmlns="" id="{07565C43-D2C7-430D-8258-D900EFD403DA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6" name="Freeform: Shape 48">
                <a:extLst>
                  <a:ext uri="{FF2B5EF4-FFF2-40B4-BE49-F238E27FC236}">
                    <a16:creationId xmlns:a16="http://schemas.microsoft.com/office/drawing/2014/main" xmlns="" id="{F9CB13AC-A08D-4EC6-AC11-22AC3443F18E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4" name="Group 26">
              <a:extLst>
                <a:ext uri="{FF2B5EF4-FFF2-40B4-BE49-F238E27FC236}">
                  <a16:creationId xmlns:a16="http://schemas.microsoft.com/office/drawing/2014/main" xmlns="" id="{C9CF4153-1A76-423F-A578-7FA035624371}"/>
                </a:ext>
              </a:extLst>
            </p:cNvPr>
            <p:cNvGrpSpPr/>
            <p:nvPr/>
          </p:nvGrpSpPr>
          <p:grpSpPr>
            <a:xfrm rot="20275744" flipH="1">
              <a:off x="12999429" y="1262385"/>
              <a:ext cx="1627250" cy="1844119"/>
              <a:chOff x="5365048" y="479821"/>
              <a:chExt cx="8036930" cy="9108010"/>
            </a:xfrm>
            <a:grpFill/>
          </p:grpSpPr>
          <p:sp>
            <p:nvSpPr>
              <p:cNvPr id="33" name="Freeform: Shape 35">
                <a:extLst>
                  <a:ext uri="{FF2B5EF4-FFF2-40B4-BE49-F238E27FC236}">
                    <a16:creationId xmlns:a16="http://schemas.microsoft.com/office/drawing/2014/main" xmlns="" id="{20E57069-86FB-4A4E-83B8-FC38BFB4FAE0}"/>
                  </a:ext>
                </a:extLst>
              </p:cNvPr>
              <p:cNvSpPr/>
              <p:nvPr/>
            </p:nvSpPr>
            <p:spPr>
              <a:xfrm>
                <a:off x="11674969" y="8268753"/>
                <a:ext cx="1052700" cy="1319078"/>
              </a:xfrm>
              <a:custGeom>
                <a:avLst/>
                <a:gdLst>
                  <a:gd name="connsiteX0" fmla="*/ 0 w 266700"/>
                  <a:gd name="connsiteY0" fmla="*/ 0 h 438150"/>
                  <a:gd name="connsiteX1" fmla="*/ 19050 w 266700"/>
                  <a:gd name="connsiteY1" fmla="*/ 438150 h 438150"/>
                  <a:gd name="connsiteX2" fmla="*/ 266700 w 266700"/>
                  <a:gd name="connsiteY2" fmla="*/ 76200 h 438150"/>
                  <a:gd name="connsiteX3" fmla="*/ 0 w 266700"/>
                  <a:gd name="connsiteY3" fmla="*/ 0 h 438150"/>
                  <a:gd name="connsiteX0" fmla="*/ 0 w 366579"/>
                  <a:gd name="connsiteY0" fmla="*/ 0 h 459339"/>
                  <a:gd name="connsiteX1" fmla="*/ 366579 w 366579"/>
                  <a:gd name="connsiteY1" fmla="*/ 459339 h 459339"/>
                  <a:gd name="connsiteX2" fmla="*/ 266700 w 366579"/>
                  <a:gd name="connsiteY2" fmla="*/ 76200 h 459339"/>
                  <a:gd name="connsiteX3" fmla="*/ 0 w 366579"/>
                  <a:gd name="connsiteY3" fmla="*/ 0 h 459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6579" h="459339">
                    <a:moveTo>
                      <a:pt x="0" y="0"/>
                    </a:moveTo>
                    <a:lnTo>
                      <a:pt x="366579" y="459339"/>
                    </a:lnTo>
                    <a:lnTo>
                      <a:pt x="266700" y="76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4" name="Freeform: Shape 36">
                <a:extLst>
                  <a:ext uri="{FF2B5EF4-FFF2-40B4-BE49-F238E27FC236}">
                    <a16:creationId xmlns:a16="http://schemas.microsoft.com/office/drawing/2014/main" xmlns="" id="{C1C39E1D-15EE-48C8-B55B-08022A7729C5}"/>
                  </a:ext>
                </a:extLst>
              </p:cNvPr>
              <p:cNvSpPr/>
              <p:nvPr/>
            </p:nvSpPr>
            <p:spPr>
              <a:xfrm>
                <a:off x="9107326" y="6879846"/>
                <a:ext cx="3333521" cy="1613816"/>
              </a:xfrm>
              <a:custGeom>
                <a:avLst/>
                <a:gdLst>
                  <a:gd name="connsiteX0" fmla="*/ 1219200 w 1219200"/>
                  <a:gd name="connsiteY0" fmla="*/ 561975 h 561975"/>
                  <a:gd name="connsiteX1" fmla="*/ 438150 w 1219200"/>
                  <a:gd name="connsiteY1" fmla="*/ 0 h 561975"/>
                  <a:gd name="connsiteX2" fmla="*/ 0 w 1219200"/>
                  <a:gd name="connsiteY2" fmla="*/ 361950 h 561975"/>
                  <a:gd name="connsiteX3" fmla="*/ 1219200 w 1219200"/>
                  <a:gd name="connsiteY3" fmla="*/ 561975 h 561975"/>
                  <a:gd name="connsiteX0" fmla="*/ 1158170 w 1158170"/>
                  <a:gd name="connsiteY0" fmla="*/ 561975 h 561975"/>
                  <a:gd name="connsiteX1" fmla="*/ 377120 w 1158170"/>
                  <a:gd name="connsiteY1" fmla="*/ 0 h 561975"/>
                  <a:gd name="connsiteX2" fmla="*/ 0 w 1158170"/>
                  <a:gd name="connsiteY2" fmla="*/ 375217 h 561975"/>
                  <a:gd name="connsiteX3" fmla="*/ 1158170 w 1158170"/>
                  <a:gd name="connsiteY3" fmla="*/ 561975 h 561975"/>
                  <a:gd name="connsiteX0" fmla="*/ 1160823 w 1160823"/>
                  <a:gd name="connsiteY0" fmla="*/ 561975 h 561975"/>
                  <a:gd name="connsiteX1" fmla="*/ 379773 w 1160823"/>
                  <a:gd name="connsiteY1" fmla="*/ 0 h 561975"/>
                  <a:gd name="connsiteX2" fmla="*/ 0 w 1160823"/>
                  <a:gd name="connsiteY2" fmla="*/ 367257 h 561975"/>
                  <a:gd name="connsiteX3" fmla="*/ 1160823 w 1160823"/>
                  <a:gd name="connsiteY3" fmla="*/ 561975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823" h="561975">
                    <a:moveTo>
                      <a:pt x="1160823" y="561975"/>
                    </a:moveTo>
                    <a:lnTo>
                      <a:pt x="379773" y="0"/>
                    </a:lnTo>
                    <a:lnTo>
                      <a:pt x="0" y="367257"/>
                    </a:lnTo>
                    <a:lnTo>
                      <a:pt x="1160823" y="561975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5" name="Freeform: Shape 37">
                <a:extLst>
                  <a:ext uri="{FF2B5EF4-FFF2-40B4-BE49-F238E27FC236}">
                    <a16:creationId xmlns:a16="http://schemas.microsoft.com/office/drawing/2014/main" xmlns="" id="{ED577E0C-07FB-4231-8072-5DF3B44C16C1}"/>
                  </a:ext>
                </a:extLst>
              </p:cNvPr>
              <p:cNvSpPr/>
              <p:nvPr/>
            </p:nvSpPr>
            <p:spPr>
              <a:xfrm>
                <a:off x="5365048" y="5540922"/>
                <a:ext cx="1132617" cy="452885"/>
              </a:xfrm>
              <a:custGeom>
                <a:avLst/>
                <a:gdLst>
                  <a:gd name="connsiteX0" fmla="*/ 133350 w 276225"/>
                  <a:gd name="connsiteY0" fmla="*/ 0 h 200025"/>
                  <a:gd name="connsiteX1" fmla="*/ 0 w 276225"/>
                  <a:gd name="connsiteY1" fmla="*/ 200025 h 200025"/>
                  <a:gd name="connsiteX2" fmla="*/ 276225 w 276225"/>
                  <a:gd name="connsiteY2" fmla="*/ 152400 h 200025"/>
                  <a:gd name="connsiteX3" fmla="*/ 133350 w 276225"/>
                  <a:gd name="connsiteY3" fmla="*/ 0 h 200025"/>
                  <a:gd name="connsiteX0" fmla="*/ 157232 w 276225"/>
                  <a:gd name="connsiteY0" fmla="*/ 0 h 205332"/>
                  <a:gd name="connsiteX1" fmla="*/ 0 w 276225"/>
                  <a:gd name="connsiteY1" fmla="*/ 205332 h 205332"/>
                  <a:gd name="connsiteX2" fmla="*/ 276225 w 276225"/>
                  <a:gd name="connsiteY2" fmla="*/ 157707 h 205332"/>
                  <a:gd name="connsiteX3" fmla="*/ 157232 w 276225"/>
                  <a:gd name="connsiteY3" fmla="*/ 0 h 205332"/>
                  <a:gd name="connsiteX0" fmla="*/ 275415 w 394408"/>
                  <a:gd name="connsiteY0" fmla="*/ 0 h 157707"/>
                  <a:gd name="connsiteX1" fmla="*/ 0 w 394408"/>
                  <a:gd name="connsiteY1" fmla="*/ 150097 h 157707"/>
                  <a:gd name="connsiteX2" fmla="*/ 394408 w 394408"/>
                  <a:gd name="connsiteY2" fmla="*/ 157707 h 157707"/>
                  <a:gd name="connsiteX3" fmla="*/ 275415 w 394408"/>
                  <a:gd name="connsiteY3" fmla="*/ 0 h 157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4408" h="157707">
                    <a:moveTo>
                      <a:pt x="275415" y="0"/>
                    </a:moveTo>
                    <a:lnTo>
                      <a:pt x="0" y="150097"/>
                    </a:lnTo>
                    <a:lnTo>
                      <a:pt x="394408" y="157707"/>
                    </a:lnTo>
                    <a:lnTo>
                      <a:pt x="27541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6" name="Freeform: Shape 38">
                <a:extLst>
                  <a:ext uri="{FF2B5EF4-FFF2-40B4-BE49-F238E27FC236}">
                    <a16:creationId xmlns:a16="http://schemas.microsoft.com/office/drawing/2014/main" xmlns="" id="{29A40F15-538E-41E9-9E19-C63D93F43875}"/>
                  </a:ext>
                </a:extLst>
              </p:cNvPr>
              <p:cNvSpPr/>
              <p:nvPr/>
            </p:nvSpPr>
            <p:spPr>
              <a:xfrm>
                <a:off x="6149698" y="5215816"/>
                <a:ext cx="1586463" cy="2373441"/>
              </a:xfrm>
              <a:custGeom>
                <a:avLst/>
                <a:gdLst>
                  <a:gd name="connsiteX0" fmla="*/ 552450 w 552450"/>
                  <a:gd name="connsiteY0" fmla="*/ 0 h 847725"/>
                  <a:gd name="connsiteX1" fmla="*/ 0 w 552450"/>
                  <a:gd name="connsiteY1" fmla="*/ 114300 h 847725"/>
                  <a:gd name="connsiteX2" fmla="*/ 523875 w 552450"/>
                  <a:gd name="connsiteY2" fmla="*/ 847725 h 847725"/>
                  <a:gd name="connsiteX3" fmla="*/ 552450 w 552450"/>
                  <a:gd name="connsiteY3" fmla="*/ 0 h 847725"/>
                  <a:gd name="connsiteX0" fmla="*/ 552450 w 552450"/>
                  <a:gd name="connsiteY0" fmla="*/ 0 h 826497"/>
                  <a:gd name="connsiteX1" fmla="*/ 0 w 552450"/>
                  <a:gd name="connsiteY1" fmla="*/ 114300 h 826497"/>
                  <a:gd name="connsiteX2" fmla="*/ 502647 w 552450"/>
                  <a:gd name="connsiteY2" fmla="*/ 826497 h 826497"/>
                  <a:gd name="connsiteX3" fmla="*/ 552450 w 552450"/>
                  <a:gd name="connsiteY3" fmla="*/ 0 h 826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52450" h="826497">
                    <a:moveTo>
                      <a:pt x="552450" y="0"/>
                    </a:moveTo>
                    <a:lnTo>
                      <a:pt x="0" y="114300"/>
                    </a:lnTo>
                    <a:lnTo>
                      <a:pt x="502647" y="826497"/>
                    </a:lnTo>
                    <a:lnTo>
                      <a:pt x="55245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Freeform: Shape 39">
                <a:extLst>
                  <a:ext uri="{FF2B5EF4-FFF2-40B4-BE49-F238E27FC236}">
                    <a16:creationId xmlns:a16="http://schemas.microsoft.com/office/drawing/2014/main" xmlns="" id="{A5416930-B926-43E8-BDE5-C5D1981F11E6}"/>
                  </a:ext>
                </a:extLst>
              </p:cNvPr>
              <p:cNvSpPr/>
              <p:nvPr/>
            </p:nvSpPr>
            <p:spPr>
              <a:xfrm>
                <a:off x="9871174" y="2566277"/>
                <a:ext cx="3530804" cy="3853064"/>
              </a:xfrm>
              <a:custGeom>
                <a:avLst/>
                <a:gdLst>
                  <a:gd name="connsiteX0" fmla="*/ 1019175 w 1019175"/>
                  <a:gd name="connsiteY0" fmla="*/ 0 h 1390650"/>
                  <a:gd name="connsiteX1" fmla="*/ 0 w 1019175"/>
                  <a:gd name="connsiteY1" fmla="*/ 295275 h 1390650"/>
                  <a:gd name="connsiteX2" fmla="*/ 19050 w 1019175"/>
                  <a:gd name="connsiteY2" fmla="*/ 1390650 h 1390650"/>
                  <a:gd name="connsiteX3" fmla="*/ 1019175 w 1019175"/>
                  <a:gd name="connsiteY3" fmla="*/ 0 h 1390650"/>
                  <a:gd name="connsiteX0" fmla="*/ 1113905 w 1113905"/>
                  <a:gd name="connsiteY0" fmla="*/ 0 h 1390650"/>
                  <a:gd name="connsiteX1" fmla="*/ 0 w 1113905"/>
                  <a:gd name="connsiteY1" fmla="*/ 643150 h 1390650"/>
                  <a:gd name="connsiteX2" fmla="*/ 113780 w 1113905"/>
                  <a:gd name="connsiteY2" fmla="*/ 1390650 h 1390650"/>
                  <a:gd name="connsiteX3" fmla="*/ 1113905 w 1113905"/>
                  <a:gd name="connsiteY3" fmla="*/ 0 h 1390650"/>
                  <a:gd name="connsiteX0" fmla="*/ 1229522 w 1229522"/>
                  <a:gd name="connsiteY0" fmla="*/ 0 h 1341742"/>
                  <a:gd name="connsiteX1" fmla="*/ 0 w 1229522"/>
                  <a:gd name="connsiteY1" fmla="*/ 594242 h 1341742"/>
                  <a:gd name="connsiteX2" fmla="*/ 113780 w 1229522"/>
                  <a:gd name="connsiteY2" fmla="*/ 1341742 h 1341742"/>
                  <a:gd name="connsiteX3" fmla="*/ 1229522 w 1229522"/>
                  <a:gd name="connsiteY3" fmla="*/ 0 h 1341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29522" h="1341742">
                    <a:moveTo>
                      <a:pt x="1229522" y="0"/>
                    </a:moveTo>
                    <a:lnTo>
                      <a:pt x="0" y="594242"/>
                    </a:lnTo>
                    <a:lnTo>
                      <a:pt x="113780" y="1341742"/>
                    </a:lnTo>
                    <a:lnTo>
                      <a:pt x="1229522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8" name="Freeform: Shape 40">
                <a:extLst>
                  <a:ext uri="{FF2B5EF4-FFF2-40B4-BE49-F238E27FC236}">
                    <a16:creationId xmlns:a16="http://schemas.microsoft.com/office/drawing/2014/main" xmlns="" id="{A6E4E422-62CE-47A9-AEAD-0EDA876D5C71}"/>
                  </a:ext>
                </a:extLst>
              </p:cNvPr>
              <p:cNvSpPr/>
              <p:nvPr/>
            </p:nvSpPr>
            <p:spPr>
              <a:xfrm>
                <a:off x="7585440" y="3324702"/>
                <a:ext cx="2667179" cy="4626397"/>
              </a:xfrm>
              <a:custGeom>
                <a:avLst/>
                <a:gdLst>
                  <a:gd name="connsiteX0" fmla="*/ 528637 w 928687"/>
                  <a:gd name="connsiteY0" fmla="*/ 1628775 h 1628775"/>
                  <a:gd name="connsiteX1" fmla="*/ 0 w 928687"/>
                  <a:gd name="connsiteY1" fmla="*/ 1500188 h 1628775"/>
                  <a:gd name="connsiteX2" fmla="*/ 71437 w 928687"/>
                  <a:gd name="connsiteY2" fmla="*/ 0 h 1628775"/>
                  <a:gd name="connsiteX3" fmla="*/ 928687 w 928687"/>
                  <a:gd name="connsiteY3" fmla="*/ 1271588 h 1628775"/>
                  <a:gd name="connsiteX4" fmla="*/ 528637 w 928687"/>
                  <a:gd name="connsiteY4" fmla="*/ 1628775 h 1628775"/>
                  <a:gd name="connsiteX0" fmla="*/ 542925 w 942975"/>
                  <a:gd name="connsiteY0" fmla="*/ 1304925 h 1304925"/>
                  <a:gd name="connsiteX1" fmla="*/ 14288 w 942975"/>
                  <a:gd name="connsiteY1" fmla="*/ 1176338 h 1304925"/>
                  <a:gd name="connsiteX2" fmla="*/ 0 w 942975"/>
                  <a:gd name="connsiteY2" fmla="*/ 0 h 1304925"/>
                  <a:gd name="connsiteX3" fmla="*/ 942975 w 942975"/>
                  <a:gd name="connsiteY3" fmla="*/ 947738 h 1304925"/>
                  <a:gd name="connsiteX4" fmla="*/ 542925 w 942975"/>
                  <a:gd name="connsiteY4" fmla="*/ 1304925 h 1304925"/>
                  <a:gd name="connsiteX0" fmla="*/ 528637 w 928687"/>
                  <a:gd name="connsiteY0" fmla="*/ 1581150 h 1581150"/>
                  <a:gd name="connsiteX1" fmla="*/ 0 w 928687"/>
                  <a:gd name="connsiteY1" fmla="*/ 1452563 h 1581150"/>
                  <a:gd name="connsiteX2" fmla="*/ 61912 w 928687"/>
                  <a:gd name="connsiteY2" fmla="*/ 0 h 1581150"/>
                  <a:gd name="connsiteX3" fmla="*/ 928687 w 928687"/>
                  <a:gd name="connsiteY3" fmla="*/ 1223963 h 1581150"/>
                  <a:gd name="connsiteX4" fmla="*/ 528637 w 928687"/>
                  <a:gd name="connsiteY4" fmla="*/ 1581150 h 1581150"/>
                  <a:gd name="connsiteX0" fmla="*/ 528637 w 928687"/>
                  <a:gd name="connsiteY0" fmla="*/ 1619250 h 1619250"/>
                  <a:gd name="connsiteX1" fmla="*/ 0 w 928687"/>
                  <a:gd name="connsiteY1" fmla="*/ 1490663 h 1619250"/>
                  <a:gd name="connsiteX2" fmla="*/ 42862 w 928687"/>
                  <a:gd name="connsiteY2" fmla="*/ 0 h 1619250"/>
                  <a:gd name="connsiteX3" fmla="*/ 928687 w 928687"/>
                  <a:gd name="connsiteY3" fmla="*/ 1262063 h 1619250"/>
                  <a:gd name="connsiteX4" fmla="*/ 528637 w 928687"/>
                  <a:gd name="connsiteY4" fmla="*/ 1619250 h 1619250"/>
                  <a:gd name="connsiteX0" fmla="*/ 528637 w 928687"/>
                  <a:gd name="connsiteY0" fmla="*/ 1614196 h 1614196"/>
                  <a:gd name="connsiteX1" fmla="*/ 0 w 928687"/>
                  <a:gd name="connsiteY1" fmla="*/ 1485609 h 1614196"/>
                  <a:gd name="connsiteX2" fmla="*/ 47916 w 928687"/>
                  <a:gd name="connsiteY2" fmla="*/ 0 h 1614196"/>
                  <a:gd name="connsiteX3" fmla="*/ 928687 w 928687"/>
                  <a:gd name="connsiteY3" fmla="*/ 1257009 h 1614196"/>
                  <a:gd name="connsiteX4" fmla="*/ 528637 w 928687"/>
                  <a:gd name="connsiteY4" fmla="*/ 1614196 h 1614196"/>
                  <a:gd name="connsiteX0" fmla="*/ 528637 w 928687"/>
                  <a:gd name="connsiteY0" fmla="*/ 1442351 h 1442351"/>
                  <a:gd name="connsiteX1" fmla="*/ 0 w 928687"/>
                  <a:gd name="connsiteY1" fmla="*/ 1313764 h 1442351"/>
                  <a:gd name="connsiteX2" fmla="*/ 2427 w 928687"/>
                  <a:gd name="connsiteY2" fmla="*/ 0 h 1442351"/>
                  <a:gd name="connsiteX3" fmla="*/ 928687 w 928687"/>
                  <a:gd name="connsiteY3" fmla="*/ 1085164 h 1442351"/>
                  <a:gd name="connsiteX4" fmla="*/ 528637 w 928687"/>
                  <a:gd name="connsiteY4" fmla="*/ 1442351 h 1442351"/>
                  <a:gd name="connsiteX0" fmla="*/ 528637 w 928687"/>
                  <a:gd name="connsiteY0" fmla="*/ 1624305 h 1624305"/>
                  <a:gd name="connsiteX1" fmla="*/ 0 w 928687"/>
                  <a:gd name="connsiteY1" fmla="*/ 1495718 h 1624305"/>
                  <a:gd name="connsiteX2" fmla="*/ 47916 w 928687"/>
                  <a:gd name="connsiteY2" fmla="*/ 0 h 1624305"/>
                  <a:gd name="connsiteX3" fmla="*/ 928687 w 928687"/>
                  <a:gd name="connsiteY3" fmla="*/ 1267118 h 1624305"/>
                  <a:gd name="connsiteX4" fmla="*/ 528637 w 928687"/>
                  <a:gd name="connsiteY4" fmla="*/ 1624305 h 1624305"/>
                  <a:gd name="connsiteX0" fmla="*/ 528637 w 928687"/>
                  <a:gd name="connsiteY0" fmla="*/ 1616345 h 1616345"/>
                  <a:gd name="connsiteX1" fmla="*/ 0 w 928687"/>
                  <a:gd name="connsiteY1" fmla="*/ 1487758 h 1616345"/>
                  <a:gd name="connsiteX2" fmla="*/ 53223 w 928687"/>
                  <a:gd name="connsiteY2" fmla="*/ 0 h 1616345"/>
                  <a:gd name="connsiteX3" fmla="*/ 928687 w 928687"/>
                  <a:gd name="connsiteY3" fmla="*/ 1259158 h 1616345"/>
                  <a:gd name="connsiteX4" fmla="*/ 528637 w 928687"/>
                  <a:gd name="connsiteY4" fmla="*/ 1616345 h 1616345"/>
                  <a:gd name="connsiteX0" fmla="*/ 528637 w 928687"/>
                  <a:gd name="connsiteY0" fmla="*/ 1618998 h 1618998"/>
                  <a:gd name="connsiteX1" fmla="*/ 0 w 928687"/>
                  <a:gd name="connsiteY1" fmla="*/ 1490411 h 1618998"/>
                  <a:gd name="connsiteX2" fmla="*/ 55877 w 928687"/>
                  <a:gd name="connsiteY2" fmla="*/ 0 h 1618998"/>
                  <a:gd name="connsiteX3" fmla="*/ 928687 w 928687"/>
                  <a:gd name="connsiteY3" fmla="*/ 1261811 h 1618998"/>
                  <a:gd name="connsiteX4" fmla="*/ 528637 w 928687"/>
                  <a:gd name="connsiteY4" fmla="*/ 1618998 h 1618998"/>
                  <a:gd name="connsiteX0" fmla="*/ 528637 w 928687"/>
                  <a:gd name="connsiteY0" fmla="*/ 1611038 h 1611038"/>
                  <a:gd name="connsiteX1" fmla="*/ 0 w 928687"/>
                  <a:gd name="connsiteY1" fmla="*/ 1482451 h 1611038"/>
                  <a:gd name="connsiteX2" fmla="*/ 50570 w 928687"/>
                  <a:gd name="connsiteY2" fmla="*/ 0 h 1611038"/>
                  <a:gd name="connsiteX3" fmla="*/ 928687 w 928687"/>
                  <a:gd name="connsiteY3" fmla="*/ 1253851 h 1611038"/>
                  <a:gd name="connsiteX4" fmla="*/ 528637 w 928687"/>
                  <a:gd name="connsiteY4" fmla="*/ 1611038 h 1611038"/>
                  <a:gd name="connsiteX0" fmla="*/ 536444 w 936494"/>
                  <a:gd name="connsiteY0" fmla="*/ 1597771 h 1597771"/>
                  <a:gd name="connsiteX1" fmla="*/ 7807 w 936494"/>
                  <a:gd name="connsiteY1" fmla="*/ 1469184 h 1597771"/>
                  <a:gd name="connsiteX2" fmla="*/ 0 w 936494"/>
                  <a:gd name="connsiteY2" fmla="*/ 0 h 1597771"/>
                  <a:gd name="connsiteX3" fmla="*/ 936494 w 936494"/>
                  <a:gd name="connsiteY3" fmla="*/ 1240584 h 1597771"/>
                  <a:gd name="connsiteX4" fmla="*/ 536444 w 936494"/>
                  <a:gd name="connsiteY4" fmla="*/ 1597771 h 1597771"/>
                  <a:gd name="connsiteX0" fmla="*/ 528735 w 928785"/>
                  <a:gd name="connsiteY0" fmla="*/ 1611038 h 1611038"/>
                  <a:gd name="connsiteX1" fmla="*/ 98 w 928785"/>
                  <a:gd name="connsiteY1" fmla="*/ 1482451 h 1611038"/>
                  <a:gd name="connsiteX2" fmla="*/ 45361 w 928785"/>
                  <a:gd name="connsiteY2" fmla="*/ 0 h 1611038"/>
                  <a:gd name="connsiteX3" fmla="*/ 928785 w 928785"/>
                  <a:gd name="connsiteY3" fmla="*/ 1253851 h 1611038"/>
                  <a:gd name="connsiteX4" fmla="*/ 528735 w 928785"/>
                  <a:gd name="connsiteY4" fmla="*/ 1611038 h 16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8785" h="1611038">
                    <a:moveTo>
                      <a:pt x="528735" y="1611038"/>
                    </a:moveTo>
                    <a:lnTo>
                      <a:pt x="98" y="1482451"/>
                    </a:lnTo>
                    <a:cubicBezTo>
                      <a:pt x="-2504" y="992723"/>
                      <a:pt x="47963" y="489728"/>
                      <a:pt x="45361" y="0"/>
                    </a:cubicBezTo>
                    <a:lnTo>
                      <a:pt x="928785" y="1253851"/>
                    </a:lnTo>
                    <a:lnTo>
                      <a:pt x="528735" y="1611038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9" name="Freeform: Shape 41">
                <a:extLst>
                  <a:ext uri="{FF2B5EF4-FFF2-40B4-BE49-F238E27FC236}">
                    <a16:creationId xmlns:a16="http://schemas.microsoft.com/office/drawing/2014/main" xmlns="" id="{9983AB29-8A3C-45C2-9A8C-0BF94A1E3FAC}"/>
                  </a:ext>
                </a:extLst>
              </p:cNvPr>
              <p:cNvSpPr/>
              <p:nvPr/>
            </p:nvSpPr>
            <p:spPr>
              <a:xfrm>
                <a:off x="7708808" y="479821"/>
                <a:ext cx="2543813" cy="6474124"/>
              </a:xfrm>
              <a:custGeom>
                <a:avLst/>
                <a:gdLst>
                  <a:gd name="connsiteX0" fmla="*/ 0 w 885825"/>
                  <a:gd name="connsiteY0" fmla="*/ 914400 h 2171700"/>
                  <a:gd name="connsiteX1" fmla="*/ 871538 w 885825"/>
                  <a:gd name="connsiteY1" fmla="*/ 0 h 2171700"/>
                  <a:gd name="connsiteX2" fmla="*/ 885825 w 885825"/>
                  <a:gd name="connsiteY2" fmla="*/ 2171700 h 2171700"/>
                  <a:gd name="connsiteX3" fmla="*/ 0 w 885825"/>
                  <a:gd name="connsiteY3" fmla="*/ 914400 h 2171700"/>
                  <a:gd name="connsiteX0" fmla="*/ 0 w 885825"/>
                  <a:gd name="connsiteY0" fmla="*/ 997167 h 2254467"/>
                  <a:gd name="connsiteX1" fmla="*/ 675879 w 885825"/>
                  <a:gd name="connsiteY1" fmla="*/ 0 h 2254467"/>
                  <a:gd name="connsiteX2" fmla="*/ 885825 w 885825"/>
                  <a:gd name="connsiteY2" fmla="*/ 2254467 h 2254467"/>
                  <a:gd name="connsiteX3" fmla="*/ 0 w 885825"/>
                  <a:gd name="connsiteY3" fmla="*/ 997167 h 2254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2254467">
                    <a:moveTo>
                      <a:pt x="0" y="997167"/>
                    </a:moveTo>
                    <a:lnTo>
                      <a:pt x="675879" y="0"/>
                    </a:lnTo>
                    <a:cubicBezTo>
                      <a:pt x="680641" y="723900"/>
                      <a:pt x="881063" y="1530567"/>
                      <a:pt x="885825" y="2254467"/>
                    </a:cubicBezTo>
                    <a:lnTo>
                      <a:pt x="0" y="997167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5" name="Group 27">
              <a:extLst>
                <a:ext uri="{FF2B5EF4-FFF2-40B4-BE49-F238E27FC236}">
                  <a16:creationId xmlns:a16="http://schemas.microsoft.com/office/drawing/2014/main" xmlns="" id="{35467981-2AFE-480C-BFAA-BE450B41E130}"/>
                </a:ext>
              </a:extLst>
            </p:cNvPr>
            <p:cNvGrpSpPr/>
            <p:nvPr/>
          </p:nvGrpSpPr>
          <p:grpSpPr>
            <a:xfrm rot="19361629" flipH="1">
              <a:off x="13519303" y="3604286"/>
              <a:ext cx="825204" cy="568334"/>
              <a:chOff x="3667032" y="1708483"/>
              <a:chExt cx="8105829" cy="5582653"/>
            </a:xfrm>
            <a:grpFill/>
          </p:grpSpPr>
          <p:sp>
            <p:nvSpPr>
              <p:cNvPr id="26" name="Freeform: Shape 28">
                <a:extLst>
                  <a:ext uri="{FF2B5EF4-FFF2-40B4-BE49-F238E27FC236}">
                    <a16:creationId xmlns:a16="http://schemas.microsoft.com/office/drawing/2014/main" xmlns="" id="{27667868-145A-4811-A4E6-5D7AE07EC3C2}"/>
                  </a:ext>
                </a:extLst>
              </p:cNvPr>
              <p:cNvSpPr/>
              <p:nvPr/>
            </p:nvSpPr>
            <p:spPr>
              <a:xfrm>
                <a:off x="9698517" y="2576706"/>
                <a:ext cx="2074344" cy="1084322"/>
              </a:xfrm>
              <a:custGeom>
                <a:avLst/>
                <a:gdLst>
                  <a:gd name="connsiteX0" fmla="*/ 757990 w 757990"/>
                  <a:gd name="connsiteY0" fmla="*/ 228600 h 264695"/>
                  <a:gd name="connsiteX1" fmla="*/ 288758 w 757990"/>
                  <a:gd name="connsiteY1" fmla="*/ 0 h 264695"/>
                  <a:gd name="connsiteX2" fmla="*/ 0 w 757990"/>
                  <a:gd name="connsiteY2" fmla="*/ 264695 h 264695"/>
                  <a:gd name="connsiteX3" fmla="*/ 757990 w 757990"/>
                  <a:gd name="connsiteY3" fmla="*/ 228600 h 264695"/>
                  <a:gd name="connsiteX0" fmla="*/ 753988 w 753988"/>
                  <a:gd name="connsiteY0" fmla="*/ 288628 h 288628"/>
                  <a:gd name="connsiteX1" fmla="*/ 288758 w 753988"/>
                  <a:gd name="connsiteY1" fmla="*/ 0 h 288628"/>
                  <a:gd name="connsiteX2" fmla="*/ 0 w 753988"/>
                  <a:gd name="connsiteY2" fmla="*/ 264695 h 288628"/>
                  <a:gd name="connsiteX3" fmla="*/ 753988 w 753988"/>
                  <a:gd name="connsiteY3" fmla="*/ 288628 h 288628"/>
                  <a:gd name="connsiteX0" fmla="*/ 753988 w 753988"/>
                  <a:gd name="connsiteY0" fmla="*/ 288628 h 324723"/>
                  <a:gd name="connsiteX1" fmla="*/ 288758 w 753988"/>
                  <a:gd name="connsiteY1" fmla="*/ 0 h 324723"/>
                  <a:gd name="connsiteX2" fmla="*/ 0 w 753988"/>
                  <a:gd name="connsiteY2" fmla="*/ 324723 h 324723"/>
                  <a:gd name="connsiteX3" fmla="*/ 753988 w 753988"/>
                  <a:gd name="connsiteY3" fmla="*/ 288628 h 324723"/>
                  <a:gd name="connsiteX0" fmla="*/ 681954 w 681954"/>
                  <a:gd name="connsiteY0" fmla="*/ 396679 h 396679"/>
                  <a:gd name="connsiteX1" fmla="*/ 288758 w 681954"/>
                  <a:gd name="connsiteY1" fmla="*/ 0 h 396679"/>
                  <a:gd name="connsiteX2" fmla="*/ 0 w 681954"/>
                  <a:gd name="connsiteY2" fmla="*/ 324723 h 396679"/>
                  <a:gd name="connsiteX3" fmla="*/ 681954 w 681954"/>
                  <a:gd name="connsiteY3" fmla="*/ 396679 h 396679"/>
                  <a:gd name="connsiteX0" fmla="*/ 798009 w 798009"/>
                  <a:gd name="connsiteY0" fmla="*/ 324645 h 324723"/>
                  <a:gd name="connsiteX1" fmla="*/ 288758 w 798009"/>
                  <a:gd name="connsiteY1" fmla="*/ 0 h 324723"/>
                  <a:gd name="connsiteX2" fmla="*/ 0 w 798009"/>
                  <a:gd name="connsiteY2" fmla="*/ 324723 h 324723"/>
                  <a:gd name="connsiteX3" fmla="*/ 798009 w 798009"/>
                  <a:gd name="connsiteY3" fmla="*/ 324645 h 324723"/>
                  <a:gd name="connsiteX0" fmla="*/ 798009 w 798009"/>
                  <a:gd name="connsiteY0" fmla="*/ 324645 h 324645"/>
                  <a:gd name="connsiteX1" fmla="*/ 288758 w 798009"/>
                  <a:gd name="connsiteY1" fmla="*/ 0 h 324645"/>
                  <a:gd name="connsiteX2" fmla="*/ 0 w 798009"/>
                  <a:gd name="connsiteY2" fmla="*/ 208668 h 324645"/>
                  <a:gd name="connsiteX3" fmla="*/ 798009 w 798009"/>
                  <a:gd name="connsiteY3" fmla="*/ 324645 h 324645"/>
                  <a:gd name="connsiteX0" fmla="*/ 689958 w 689958"/>
                  <a:gd name="connsiteY0" fmla="*/ 360662 h 360662"/>
                  <a:gd name="connsiteX1" fmla="*/ 288758 w 689958"/>
                  <a:gd name="connsiteY1" fmla="*/ 0 h 360662"/>
                  <a:gd name="connsiteX2" fmla="*/ 0 w 689958"/>
                  <a:gd name="connsiteY2" fmla="*/ 208668 h 360662"/>
                  <a:gd name="connsiteX3" fmla="*/ 689958 w 689958"/>
                  <a:gd name="connsiteY3" fmla="*/ 360662 h 360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958" h="360662">
                    <a:moveTo>
                      <a:pt x="689958" y="360662"/>
                    </a:moveTo>
                    <a:lnTo>
                      <a:pt x="288758" y="0"/>
                    </a:lnTo>
                    <a:lnTo>
                      <a:pt x="0" y="208668"/>
                    </a:lnTo>
                    <a:lnTo>
                      <a:pt x="689958" y="36066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7" name="Freeform: Shape 29">
                <a:extLst>
                  <a:ext uri="{FF2B5EF4-FFF2-40B4-BE49-F238E27FC236}">
                    <a16:creationId xmlns:a16="http://schemas.microsoft.com/office/drawing/2014/main" xmlns="" id="{6A12FE78-44F7-4267-AE79-0AD4F7348346}"/>
                  </a:ext>
                </a:extLst>
              </p:cNvPr>
              <p:cNvSpPr/>
              <p:nvPr/>
            </p:nvSpPr>
            <p:spPr>
              <a:xfrm>
                <a:off x="8589117" y="2576628"/>
                <a:ext cx="1989499" cy="976664"/>
              </a:xfrm>
              <a:custGeom>
                <a:avLst/>
                <a:gdLst>
                  <a:gd name="connsiteX0" fmla="*/ 661737 w 661737"/>
                  <a:gd name="connsiteY0" fmla="*/ 0 h 324853"/>
                  <a:gd name="connsiteX1" fmla="*/ 360947 w 661737"/>
                  <a:gd name="connsiteY1" fmla="*/ 324853 h 324853"/>
                  <a:gd name="connsiteX2" fmla="*/ 0 w 661737"/>
                  <a:gd name="connsiteY2" fmla="*/ 36095 h 324853"/>
                  <a:gd name="connsiteX3" fmla="*/ 661737 w 661737"/>
                  <a:gd name="connsiteY3" fmla="*/ 0 h 32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1737" h="324853">
                    <a:moveTo>
                      <a:pt x="661737" y="0"/>
                    </a:moveTo>
                    <a:lnTo>
                      <a:pt x="360947" y="324853"/>
                    </a:lnTo>
                    <a:lnTo>
                      <a:pt x="0" y="36095"/>
                    </a:lnTo>
                    <a:lnTo>
                      <a:pt x="661737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8" name="Freeform: Shape 30">
                <a:extLst>
                  <a:ext uri="{FF2B5EF4-FFF2-40B4-BE49-F238E27FC236}">
                    <a16:creationId xmlns:a16="http://schemas.microsoft.com/office/drawing/2014/main" xmlns="" id="{8020F11C-E489-465D-9DED-1A0D1CFB1332}"/>
                  </a:ext>
                </a:extLst>
              </p:cNvPr>
              <p:cNvSpPr/>
              <p:nvPr/>
            </p:nvSpPr>
            <p:spPr>
              <a:xfrm>
                <a:off x="3667032" y="1708483"/>
                <a:ext cx="1121354" cy="723455"/>
              </a:xfrm>
              <a:custGeom>
                <a:avLst/>
                <a:gdLst>
                  <a:gd name="connsiteX0" fmla="*/ 0 w 372979"/>
                  <a:gd name="connsiteY0" fmla="*/ 240632 h 240632"/>
                  <a:gd name="connsiteX1" fmla="*/ 204537 w 372979"/>
                  <a:gd name="connsiteY1" fmla="*/ 0 h 240632"/>
                  <a:gd name="connsiteX2" fmla="*/ 372979 w 372979"/>
                  <a:gd name="connsiteY2" fmla="*/ 120316 h 240632"/>
                  <a:gd name="connsiteX3" fmla="*/ 0 w 372979"/>
                  <a:gd name="connsiteY3" fmla="*/ 240632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2979" h="240632">
                    <a:moveTo>
                      <a:pt x="0" y="240632"/>
                    </a:moveTo>
                    <a:lnTo>
                      <a:pt x="204537" y="0"/>
                    </a:lnTo>
                    <a:lnTo>
                      <a:pt x="372979" y="120316"/>
                    </a:lnTo>
                    <a:lnTo>
                      <a:pt x="0" y="2406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Freeform: Shape 31">
                <a:extLst>
                  <a:ext uri="{FF2B5EF4-FFF2-40B4-BE49-F238E27FC236}">
                    <a16:creationId xmlns:a16="http://schemas.microsoft.com/office/drawing/2014/main" xmlns="" id="{000FF429-5E8B-43CC-ACC3-2B1E0E89096A}"/>
                  </a:ext>
                </a:extLst>
              </p:cNvPr>
              <p:cNvSpPr/>
              <p:nvPr/>
            </p:nvSpPr>
            <p:spPr>
              <a:xfrm>
                <a:off x="6683920" y="3191564"/>
                <a:ext cx="1627771" cy="4087516"/>
              </a:xfrm>
              <a:custGeom>
                <a:avLst/>
                <a:gdLst>
                  <a:gd name="connsiteX0" fmla="*/ 541421 w 541421"/>
                  <a:gd name="connsiteY0" fmla="*/ 12032 h 1359569"/>
                  <a:gd name="connsiteX1" fmla="*/ 156410 w 541421"/>
                  <a:gd name="connsiteY1" fmla="*/ 1359569 h 1359569"/>
                  <a:gd name="connsiteX2" fmla="*/ 0 w 541421"/>
                  <a:gd name="connsiteY2" fmla="*/ 0 h 1359569"/>
                  <a:gd name="connsiteX3" fmla="*/ 541421 w 541421"/>
                  <a:gd name="connsiteY3" fmla="*/ 12032 h 1359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421" h="1359569">
                    <a:moveTo>
                      <a:pt x="541421" y="12032"/>
                    </a:moveTo>
                    <a:lnTo>
                      <a:pt x="156410" y="1359569"/>
                    </a:lnTo>
                    <a:lnTo>
                      <a:pt x="0" y="0"/>
                    </a:lnTo>
                    <a:lnTo>
                      <a:pt x="541421" y="12032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0" name="Freeform: Shape 32">
                <a:extLst>
                  <a:ext uri="{FF2B5EF4-FFF2-40B4-BE49-F238E27FC236}">
                    <a16:creationId xmlns:a16="http://schemas.microsoft.com/office/drawing/2014/main" xmlns="" id="{0F33EE23-C8C6-42A3-BEF4-66847440BE3A}"/>
                  </a:ext>
                </a:extLst>
              </p:cNvPr>
              <p:cNvSpPr/>
              <p:nvPr/>
            </p:nvSpPr>
            <p:spPr>
              <a:xfrm>
                <a:off x="4296520" y="1708483"/>
                <a:ext cx="1917154" cy="1917154"/>
              </a:xfrm>
              <a:custGeom>
                <a:avLst/>
                <a:gdLst>
                  <a:gd name="connsiteX0" fmla="*/ 0 w 637674"/>
                  <a:gd name="connsiteY0" fmla="*/ 0 h 637674"/>
                  <a:gd name="connsiteX1" fmla="*/ 553453 w 637674"/>
                  <a:gd name="connsiteY1" fmla="*/ 48127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  <a:gd name="connsiteX0" fmla="*/ 0 w 637674"/>
                  <a:gd name="connsiteY0" fmla="*/ 0 h 637674"/>
                  <a:gd name="connsiteX1" fmla="*/ 537445 w 637674"/>
                  <a:gd name="connsiteY1" fmla="*/ 16112 h 637674"/>
                  <a:gd name="connsiteX2" fmla="*/ 637674 w 637674"/>
                  <a:gd name="connsiteY2" fmla="*/ 637674 h 637674"/>
                  <a:gd name="connsiteX3" fmla="*/ 0 w 637674"/>
                  <a:gd name="connsiteY3" fmla="*/ 0 h 637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7674" h="637674">
                    <a:moveTo>
                      <a:pt x="0" y="0"/>
                    </a:moveTo>
                    <a:lnTo>
                      <a:pt x="537445" y="16112"/>
                    </a:lnTo>
                    <a:lnTo>
                      <a:pt x="637674" y="6376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1" name="Freeform: Shape 33">
                <a:extLst>
                  <a:ext uri="{FF2B5EF4-FFF2-40B4-BE49-F238E27FC236}">
                    <a16:creationId xmlns:a16="http://schemas.microsoft.com/office/drawing/2014/main" xmlns="" id="{A8C0CBCF-D596-4B50-AA5C-2DE18B2DE665}"/>
                  </a:ext>
                </a:extLst>
              </p:cNvPr>
              <p:cNvSpPr/>
              <p:nvPr/>
            </p:nvSpPr>
            <p:spPr>
              <a:xfrm>
                <a:off x="7479717" y="2106307"/>
                <a:ext cx="2206536" cy="1434953"/>
              </a:xfrm>
              <a:custGeom>
                <a:avLst/>
                <a:gdLst>
                  <a:gd name="connsiteX0" fmla="*/ 168442 w 733927"/>
                  <a:gd name="connsiteY0" fmla="*/ 0 h 493295"/>
                  <a:gd name="connsiteX1" fmla="*/ 733927 w 733927"/>
                  <a:gd name="connsiteY1" fmla="*/ 493295 h 493295"/>
                  <a:gd name="connsiteX2" fmla="*/ 0 w 733927"/>
                  <a:gd name="connsiteY2" fmla="*/ 457200 h 493295"/>
                  <a:gd name="connsiteX3" fmla="*/ 168442 w 733927"/>
                  <a:gd name="connsiteY3" fmla="*/ 0 h 493295"/>
                  <a:gd name="connsiteX0" fmla="*/ 196455 w 733927"/>
                  <a:gd name="connsiteY0" fmla="*/ 0 h 477287"/>
                  <a:gd name="connsiteX1" fmla="*/ 733927 w 733927"/>
                  <a:gd name="connsiteY1" fmla="*/ 477287 h 477287"/>
                  <a:gd name="connsiteX2" fmla="*/ 0 w 733927"/>
                  <a:gd name="connsiteY2" fmla="*/ 441192 h 477287"/>
                  <a:gd name="connsiteX3" fmla="*/ 196455 w 733927"/>
                  <a:gd name="connsiteY3" fmla="*/ 0 h 47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927" h="477287">
                    <a:moveTo>
                      <a:pt x="196455" y="0"/>
                    </a:moveTo>
                    <a:lnTo>
                      <a:pt x="733927" y="477287"/>
                    </a:lnTo>
                    <a:lnTo>
                      <a:pt x="0" y="441192"/>
                    </a:lnTo>
                    <a:lnTo>
                      <a:pt x="196455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2" name="Freeform: Shape 34">
                <a:extLst>
                  <a:ext uri="{FF2B5EF4-FFF2-40B4-BE49-F238E27FC236}">
                    <a16:creationId xmlns:a16="http://schemas.microsoft.com/office/drawing/2014/main" xmlns="" id="{0AE9311A-B6D9-48D6-9A10-E7CCE2DBF58D}"/>
                  </a:ext>
                </a:extLst>
              </p:cNvPr>
              <p:cNvSpPr/>
              <p:nvPr/>
            </p:nvSpPr>
            <p:spPr>
              <a:xfrm>
                <a:off x="5888120" y="1744657"/>
                <a:ext cx="2170362" cy="5546479"/>
              </a:xfrm>
              <a:custGeom>
                <a:avLst/>
                <a:gdLst>
                  <a:gd name="connsiteX0" fmla="*/ 0 w 721895"/>
                  <a:gd name="connsiteY0" fmla="*/ 0 h 1844842"/>
                  <a:gd name="connsiteX1" fmla="*/ 176463 w 721895"/>
                  <a:gd name="connsiteY1" fmla="*/ 1844842 h 1844842"/>
                  <a:gd name="connsiteX2" fmla="*/ 721895 w 721895"/>
                  <a:gd name="connsiteY2" fmla="*/ 112295 h 1844842"/>
                  <a:gd name="connsiteX3" fmla="*/ 0 w 721895"/>
                  <a:gd name="connsiteY3" fmla="*/ 0 h 1844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1895" h="1844842">
                    <a:moveTo>
                      <a:pt x="0" y="0"/>
                    </a:moveTo>
                    <a:lnTo>
                      <a:pt x="176463" y="1844842"/>
                    </a:lnTo>
                    <a:lnTo>
                      <a:pt x="721895" y="1122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31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04378" y="154605"/>
            <a:ext cx="11017352" cy="1187501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3000" b="1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Apakah Anda </a:t>
            </a:r>
            <a:r>
              <a:rPr lang="en-US" sz="3000" b="1" spc="50" dirty="0" err="1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sz="3000" b="1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Pergi </a:t>
            </a:r>
            <a:r>
              <a:rPr lang="en-US" sz="3000" b="1" spc="50" dirty="0" err="1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000" b="1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pc="50" dirty="0" err="1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Puncak</a:t>
            </a:r>
            <a:r>
              <a:rPr lang="en-US" sz="3000" b="1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pc="50" dirty="0" err="1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Gunung</a:t>
            </a:r>
            <a:r>
              <a:rPr lang="en-US" sz="3000" b="1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zh-CN" altLang="en-US" sz="3000" b="1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您 去 过 山 顶 吗 </a:t>
            </a:r>
            <a:r>
              <a:rPr lang="en-US" altLang="zh-CN" sz="3000" b="1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altLang="zh-CN" sz="3200" b="1" spc="50" dirty="0" smtClean="0">
                <a:ln w="1143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ín qù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guò shān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dǐng ma?</a:t>
            </a:r>
            <a:endParaRPr lang="id-ID" sz="3000" b="1" spc="50" dirty="0">
              <a:ln w="1143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9932" y="1533832"/>
            <a:ext cx="11002301" cy="5117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608138" indent="-1608138"/>
            <a:r>
              <a:rPr 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y</a:t>
            </a:r>
            <a:r>
              <a:rPr lang="id-ID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ì màn</a:t>
            </a:r>
            <a:r>
              <a:rPr 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altLang="zh-CN" sz="3000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:</a:t>
            </a:r>
            <a:r>
              <a:rPr lang="en-US" altLang="zh-CN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l</a:t>
            </a:r>
            <a:r>
              <a:rPr lang="id-ID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ǎo</a:t>
            </a:r>
            <a:r>
              <a:rPr 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shī, zhè</a:t>
            </a:r>
            <a:r>
              <a:rPr 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ge zhōu</a:t>
            </a:r>
            <a:r>
              <a:rPr 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mò wǒ</a:t>
            </a:r>
            <a:r>
              <a:rPr 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men bān yǒu hòu dòng.</a:t>
            </a:r>
            <a:endParaRPr lang="en-US" altLang="zh-CN" sz="30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430338" indent="-1430338"/>
            <a:r>
              <a:rPr lang="zh-CN" alt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义 曼  </a:t>
            </a:r>
            <a:r>
              <a:rPr lang="en-US" altLang="zh-CN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:</a:t>
            </a:r>
            <a:r>
              <a:rPr lang="zh-CN" alt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老 师</a:t>
            </a:r>
            <a:r>
              <a:rPr lang="en-US" altLang="zh-CN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这 个 周 末 我 们 班 有 后 动。</a:t>
            </a:r>
            <a:endParaRPr lang="en-US" altLang="zh-CN" sz="30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900113" indent="530225">
              <a:tabLst>
                <a:tab pos="1341438" algn="l"/>
              </a:tabLst>
            </a:pPr>
            <a:r>
              <a:rPr lang="en-US" altLang="zh-CN" sz="3000" b="1" dirty="0" smtClean="0">
                <a:solidFill>
                  <a:srgbClr val="7030A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Guru, akhir pekan ini kelas kami ada kegiatan.</a:t>
            </a:r>
          </a:p>
          <a:p>
            <a:pPr marL="900113" indent="619125"/>
            <a:r>
              <a:rPr 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n</a:t>
            </a:r>
            <a:r>
              <a:rPr lang="id-ID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ín xiǎng bù</a:t>
            </a:r>
            <a:r>
              <a:rPr 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xiǎng cān</a:t>
            </a:r>
            <a:r>
              <a:rPr 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jiā?</a:t>
            </a:r>
            <a:endParaRPr lang="en-US" altLang="zh-CN" sz="30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900113" indent="619125"/>
            <a:r>
              <a:rPr lang="zh-CN" alt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您 想 不 想 参 加 </a:t>
            </a:r>
            <a:r>
              <a:rPr lang="en-US" altLang="zh-CN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?</a:t>
            </a:r>
          </a:p>
          <a:p>
            <a:pPr marL="900113" indent="619125"/>
            <a:r>
              <a:rPr lang="en-US" altLang="zh-CN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Apakah Anda ingin ikut atau tidak ?</a:t>
            </a:r>
          </a:p>
          <a:p>
            <a:pPr marL="900113" indent="619125"/>
            <a:endParaRPr lang="en-US" altLang="zh-CN" sz="3000" b="1" dirty="0" smtClean="0">
              <a:solidFill>
                <a:srgbClr val="7030A0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341438" indent="-1341438"/>
            <a:r>
              <a:rPr 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l</a:t>
            </a:r>
            <a:r>
              <a:rPr lang="id-ID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ǎo</a:t>
            </a:r>
            <a:r>
              <a:rPr 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shī</a:t>
            </a:r>
            <a:r>
              <a:rPr 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:n</a:t>
            </a:r>
            <a:r>
              <a:rPr lang="id-ID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ǐ</a:t>
            </a:r>
            <a:r>
              <a:rPr 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men yào qù nǎ</a:t>
            </a:r>
            <a:r>
              <a:rPr 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r?</a:t>
            </a:r>
            <a:endParaRPr lang="en-US" altLang="zh-CN" sz="30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900113" indent="-900113"/>
            <a:r>
              <a:rPr lang="zh-CN" alt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老师   </a:t>
            </a:r>
            <a:r>
              <a:rPr lang="en-US" altLang="zh-CN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:</a:t>
            </a:r>
            <a:r>
              <a:rPr lang="zh-CN" altLang="en-US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你 们 要 去 哪 儿 </a:t>
            </a:r>
            <a:r>
              <a:rPr lang="en-US" altLang="zh-CN" sz="3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?</a:t>
            </a:r>
          </a:p>
          <a:p>
            <a:pPr marL="900113" indent="619125"/>
            <a:r>
              <a:rPr lang="en-US" altLang="zh-CN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Kalian </a:t>
            </a:r>
            <a:r>
              <a:rPr lang="id-ID" altLang="zh-CN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ingin</a:t>
            </a:r>
            <a:r>
              <a:rPr lang="en-US" altLang="zh-CN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pergi kemana ?</a:t>
            </a:r>
          </a:p>
          <a:p>
            <a:pPr marL="514350" indent="-514350"/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3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1729" y="132738"/>
            <a:ext cx="11813458" cy="650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608138" indent="-1608138"/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ā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lǐ 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 </a:t>
            </a:r>
            <a:r>
              <a:rPr lang="en-US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:l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ǎo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shī, nín qù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guò fù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jìn d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e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hǎi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biān huò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zhě shān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dǐng ma?</a:t>
            </a:r>
            <a:endParaRPr lang="en-US" altLang="zh-CN" sz="3300" b="1" dirty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987425" indent="-987425"/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阿里</a:t>
            </a:r>
            <a:r>
              <a:rPr lang="en-US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	  :</a:t>
            </a:r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老 师</a:t>
            </a:r>
            <a:r>
              <a:rPr lang="en-US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您 去 过 附 近 的 海 边 或 者 山 顶 吗 </a:t>
            </a:r>
            <a:r>
              <a:rPr lang="en-US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?</a:t>
            </a:r>
          </a:p>
          <a:p>
            <a:pPr marL="1695450"/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Guru, apakah Anda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pernah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pergi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ke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sekitar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pantai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atau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ke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puncak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gunung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?</a:t>
            </a:r>
          </a:p>
          <a:p>
            <a:pPr marL="1695450" indent="-1695450"/>
            <a:endParaRPr lang="id-ID" sz="33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</a:endParaRPr>
          </a:p>
          <a:p>
            <a:pPr marL="1695450" indent="-1695450"/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l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ǎo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shī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:h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ǎi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biān wǒ qù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guò yī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cì, shān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dǐng wǒ hái méi qù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guò ne!</a:t>
            </a:r>
            <a:endParaRPr lang="en-US" altLang="zh-CN" sz="33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987425" indent="-987425"/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老师   </a:t>
            </a:r>
            <a:r>
              <a:rPr lang="en-US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:</a:t>
            </a:r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海 边 我 去 过 一 次</a:t>
            </a:r>
            <a:r>
              <a:rPr lang="en-US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山 顶 我 还 没 去 过 呢 </a:t>
            </a:r>
            <a:r>
              <a:rPr lang="en-US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!</a:t>
            </a:r>
          </a:p>
          <a:p>
            <a:pPr marL="1608138">
              <a:tabLst>
                <a:tab pos="1608138" algn="l"/>
              </a:tabLst>
            </a:pP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Ke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pantai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saya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pernah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pergi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sekali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kalau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ke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puncak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gunung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saya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belum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pernah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pergi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1058" y="176982"/>
            <a:ext cx="11729884" cy="6489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87425" indent="531813"/>
            <a:r>
              <a:rPr 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d</a:t>
            </a:r>
            <a:r>
              <a:rPr lang="id-ID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àn</a:t>
            </a:r>
            <a:r>
              <a:rPr 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shì wǒ qù</a:t>
            </a:r>
            <a:r>
              <a:rPr 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guò Malang, Bromo huǒ</a:t>
            </a:r>
            <a:r>
              <a:rPr 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shān</a:t>
            </a:r>
            <a:endParaRPr lang="en-US" altLang="zh-CN" sz="32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519238" indent="88900"/>
            <a:r>
              <a:rPr lang="zh-CN" alt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但 是 我 去 过 </a:t>
            </a:r>
            <a:r>
              <a:rPr lang="en-US" altLang="zh-CN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Malang, </a:t>
            </a:r>
            <a:r>
              <a:rPr lang="en-US" altLang="zh-CN" sz="3200" b="1" dirty="0" err="1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Bromo</a:t>
            </a:r>
            <a:r>
              <a:rPr lang="en-US" altLang="zh-CN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zh-CN" alt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火 山。</a:t>
            </a:r>
            <a:endParaRPr lang="en-US" altLang="zh-CN" sz="32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608138"/>
            <a:r>
              <a:rPr lang="en-US" altLang="zh-CN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tapi</a:t>
            </a:r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saya</a:t>
            </a:r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pernah</a:t>
            </a:r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pergi </a:t>
            </a:r>
            <a:r>
              <a:rPr lang="en-US" altLang="zh-CN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ke</a:t>
            </a:r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Malang, </a:t>
            </a:r>
            <a:r>
              <a:rPr lang="en-US" altLang="zh-CN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ke</a:t>
            </a:r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gunung</a:t>
            </a:r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api</a:t>
            </a:r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Bromo</a:t>
            </a:r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.</a:t>
            </a:r>
            <a:endParaRPr lang="id-ID" altLang="zh-CN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608138"/>
            <a:endParaRPr lang="id-ID" altLang="zh-CN" sz="3200" b="1" dirty="0" smtClean="0">
              <a:solidFill>
                <a:srgbClr val="FF0000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430338" indent="-1430338">
              <a:tabLst>
                <a:tab pos="1430338" algn="l"/>
              </a:tabLst>
            </a:pPr>
            <a:r>
              <a:rPr 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y</a:t>
            </a:r>
            <a:r>
              <a:rPr lang="id-ID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ì màn</a:t>
            </a:r>
            <a:r>
              <a:rPr 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:z</a:t>
            </a:r>
            <a:r>
              <a:rPr lang="id-ID" sz="3200" dirty="0" smtClean="0">
                <a:solidFill>
                  <a:schemeClr val="tx1"/>
                </a:solidFill>
              </a:rPr>
              <a:t>hèng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id-ID" sz="3200" dirty="0" smtClean="0">
                <a:solidFill>
                  <a:schemeClr val="tx1"/>
                </a:solidFill>
              </a:rPr>
              <a:t>hǎo, zhè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id-ID" sz="3200" dirty="0" smtClean="0">
                <a:solidFill>
                  <a:schemeClr val="tx1"/>
                </a:solidFill>
              </a:rPr>
              <a:t>ge zhōu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id-ID" sz="3200" dirty="0" smtClean="0">
                <a:solidFill>
                  <a:schemeClr val="tx1"/>
                </a:solidFill>
              </a:rPr>
              <a:t>mò wǒ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id-ID" sz="3200" dirty="0" smtClean="0">
                <a:solidFill>
                  <a:schemeClr val="tx1"/>
                </a:solidFill>
              </a:rPr>
              <a:t>men bān jiù yào qù 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id-ID" sz="3200" dirty="0" smtClean="0">
                <a:solidFill>
                  <a:schemeClr val="tx1"/>
                </a:solidFill>
              </a:rPr>
              <a:t>shān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id-ID" sz="3200" dirty="0" smtClean="0">
                <a:solidFill>
                  <a:schemeClr val="tx1"/>
                </a:solidFill>
              </a:rPr>
              <a:t>dǐng.</a:t>
            </a:r>
            <a:endParaRPr lang="en-US" altLang="zh-CN" sz="32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076325" indent="-1076325"/>
            <a:r>
              <a:rPr lang="zh-CN" alt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义曼  </a:t>
            </a:r>
            <a:r>
              <a:rPr lang="en-US" altLang="zh-CN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:</a:t>
            </a:r>
            <a:r>
              <a:rPr lang="zh-CN" alt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正</a:t>
            </a:r>
            <a:r>
              <a:rPr lang="id-ID" altLang="zh-CN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zh-CN" alt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好，这</a:t>
            </a:r>
            <a:r>
              <a:rPr lang="id-ID" altLang="zh-CN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zh-CN" alt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个</a:t>
            </a:r>
            <a:r>
              <a:rPr lang="id-ID" altLang="zh-CN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zh-CN" alt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周</a:t>
            </a:r>
            <a:r>
              <a:rPr lang="id-ID" altLang="zh-CN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zh-CN" alt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末</a:t>
            </a:r>
            <a:r>
              <a:rPr lang="id-ID" altLang="zh-CN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zh-CN" alt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我</a:t>
            </a:r>
            <a:r>
              <a:rPr lang="id-ID" altLang="zh-CN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zh-CN" alt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们</a:t>
            </a:r>
            <a:r>
              <a:rPr lang="id-ID" altLang="zh-CN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zh-CN" alt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班</a:t>
            </a:r>
            <a:r>
              <a:rPr lang="id-ID" altLang="zh-CN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zh-CN" alt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就</a:t>
            </a:r>
            <a:r>
              <a:rPr lang="id-ID" altLang="zh-CN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zh-CN" alt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要</a:t>
            </a:r>
            <a:r>
              <a:rPr lang="id-ID" altLang="zh-CN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zh-CN" alt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去</a:t>
            </a:r>
            <a:r>
              <a:rPr lang="id-ID" altLang="zh-CN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zh-CN" alt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山</a:t>
            </a:r>
            <a:r>
              <a:rPr lang="id-ID" altLang="zh-CN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zh-CN" alt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顶。</a:t>
            </a:r>
            <a:endParaRPr lang="en-US" altLang="zh-CN" sz="32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430338"/>
            <a:r>
              <a:rPr lang="en-US" altLang="zh-CN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Kebetulan</a:t>
            </a:r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akhir pekan ini kelas kami ingin pergi </a:t>
            </a:r>
            <a:r>
              <a:rPr lang="en-US" altLang="zh-CN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ke</a:t>
            </a:r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puncak</a:t>
            </a:r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gunung</a:t>
            </a:r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.</a:t>
            </a:r>
          </a:p>
          <a:p>
            <a:pPr marL="1076325" indent="354013"/>
            <a:r>
              <a:rPr lang="en-US" sz="3200" dirty="0" smtClean="0">
                <a:solidFill>
                  <a:schemeClr val="tx1"/>
                </a:solidFill>
              </a:rPr>
              <a:t>n</a:t>
            </a:r>
            <a:r>
              <a:rPr lang="id-ID" sz="3200" dirty="0" smtClean="0">
                <a:solidFill>
                  <a:schemeClr val="tx1"/>
                </a:solidFill>
              </a:rPr>
              <a:t>ín, gēn wǒ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id-ID" sz="3200" dirty="0" smtClean="0">
                <a:solidFill>
                  <a:schemeClr val="tx1"/>
                </a:solidFill>
              </a:rPr>
              <a:t>men qù ba!</a:t>
            </a:r>
            <a:endParaRPr lang="en-US" altLang="zh-CN" sz="32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076325" indent="354013"/>
            <a:r>
              <a:rPr lang="zh-CN" alt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您</a:t>
            </a:r>
            <a:r>
              <a:rPr lang="en-US" altLang="zh-CN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</a:t>
            </a:r>
            <a:r>
              <a:rPr lang="zh-CN" alt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跟 我 们 去 吧 </a:t>
            </a:r>
            <a:r>
              <a:rPr lang="en-US" altLang="zh-CN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!</a:t>
            </a:r>
          </a:p>
          <a:p>
            <a:pPr marL="1076325" indent="354013"/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Anda, ikut pergi </a:t>
            </a:r>
            <a:r>
              <a:rPr lang="en-US" altLang="zh-CN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dengan</a:t>
            </a:r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kami </a:t>
            </a:r>
            <a:r>
              <a:rPr lang="en-US" altLang="zh-CN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juga</a:t>
            </a:r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ya</a:t>
            </a:r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!</a:t>
            </a:r>
          </a:p>
          <a:p>
            <a:pPr marL="1608138"/>
            <a:endParaRPr lang="en-US" altLang="zh-CN" b="1" dirty="0" smtClean="0">
              <a:solidFill>
                <a:srgbClr val="FF0000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3" name="Rectangle 2"/>
          <p:cNvSpPr/>
          <p:nvPr/>
        </p:nvSpPr>
        <p:spPr>
          <a:xfrm>
            <a:off x="191729" y="147485"/>
            <a:ext cx="11813457" cy="6563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076325" indent="-1076325"/>
            <a:r>
              <a:rPr 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ā </a:t>
            </a:r>
            <a:r>
              <a:rPr lang="id-ID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lǐ</a:t>
            </a:r>
            <a:r>
              <a:rPr 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 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:d</a:t>
            </a:r>
            <a:r>
              <a:rPr lang="id-ID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uì a lǎo</a:t>
            </a:r>
            <a:r>
              <a:rPr 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shī, gēn wǒ</a:t>
            </a:r>
            <a:r>
              <a:rPr 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men yī</a:t>
            </a:r>
            <a:r>
              <a:rPr 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qǐ qù ba</a:t>
            </a:r>
            <a:r>
              <a:rPr 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!</a:t>
            </a:r>
            <a:endParaRPr lang="en-US" altLang="zh-CN" sz="35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076325" indent="-1076325"/>
            <a:r>
              <a:rPr lang="zh-CN" alt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阿里  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:</a:t>
            </a:r>
            <a:r>
              <a:rPr lang="zh-CN" alt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对 啊 老 师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跟 我 们 一 起 去 吧 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!</a:t>
            </a:r>
          </a:p>
          <a:p>
            <a:pPr marL="1430338"/>
            <a:r>
              <a:rPr lang="en-US" altLang="zh-CN" sz="35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Benar</a:t>
            </a:r>
            <a:r>
              <a:rPr lang="en-US" altLang="zh-CN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pak</a:t>
            </a:r>
            <a:r>
              <a:rPr lang="en-US" altLang="zh-CN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ikut pergi </a:t>
            </a:r>
            <a:r>
              <a:rPr lang="en-US" altLang="zh-CN" sz="35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bersama</a:t>
            </a:r>
            <a:r>
              <a:rPr lang="en-US" altLang="zh-CN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dengan</a:t>
            </a:r>
            <a:r>
              <a:rPr lang="en-US" altLang="zh-CN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kami </a:t>
            </a:r>
            <a:r>
              <a:rPr lang="en-US" altLang="zh-CN" sz="35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saja</a:t>
            </a:r>
            <a:r>
              <a:rPr lang="en-US" altLang="zh-CN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!</a:t>
            </a:r>
            <a:endParaRPr lang="id-ID" altLang="zh-CN" sz="35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076325" indent="354013"/>
            <a:endParaRPr lang="id-ID" altLang="zh-CN" sz="3500" b="1" dirty="0" smtClean="0">
              <a:solidFill>
                <a:srgbClr val="FF0000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076325" indent="-1076325"/>
            <a:r>
              <a:rPr 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l</a:t>
            </a:r>
            <a:r>
              <a:rPr lang="id-ID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ǎo</a:t>
            </a:r>
            <a:r>
              <a:rPr 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shī</a:t>
            </a:r>
            <a:r>
              <a:rPr 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:</a:t>
            </a:r>
            <a:r>
              <a:rPr lang="id-ID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h</a:t>
            </a:r>
            <a:r>
              <a:rPr lang="id-ID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ǎo de, wǒ cān</a:t>
            </a:r>
            <a:r>
              <a:rPr 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jiā nǐ</a:t>
            </a:r>
            <a:r>
              <a:rPr 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men bān de huó</a:t>
            </a:r>
            <a:r>
              <a:rPr 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dòng.</a:t>
            </a:r>
            <a:endParaRPr lang="en-US" altLang="zh-CN" sz="35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076325" indent="-1076325"/>
            <a:r>
              <a:rPr lang="zh-CN" alt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老师   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:</a:t>
            </a:r>
            <a:r>
              <a:rPr lang="zh-CN" alt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好 的，我 参 加 你 们 班 的 活 动。</a:t>
            </a:r>
            <a:endParaRPr lang="en-US" altLang="zh-CN" sz="35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608138"/>
            <a:r>
              <a:rPr lang="en-US" altLang="zh-CN" sz="35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Baiklah</a:t>
            </a:r>
            <a:r>
              <a:rPr lang="en-US" altLang="zh-CN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en-US" altLang="zh-CN" sz="35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saya</a:t>
            </a:r>
            <a:r>
              <a:rPr lang="en-US" altLang="zh-CN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ikut </a:t>
            </a:r>
            <a:r>
              <a:rPr lang="en-US" altLang="zh-CN" sz="35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bergabung</a:t>
            </a:r>
            <a:r>
              <a:rPr lang="en-US" altLang="zh-CN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dengan</a:t>
            </a:r>
            <a:r>
              <a:rPr lang="en-US" altLang="zh-CN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kegiatan kelas kalian.</a:t>
            </a:r>
          </a:p>
          <a:p>
            <a:pPr marL="1076325" indent="531813"/>
            <a:r>
              <a:rPr 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y</a:t>
            </a:r>
            <a:r>
              <a:rPr lang="id-ID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ào guò</a:t>
            </a:r>
            <a:r>
              <a:rPr 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yè ma?</a:t>
            </a:r>
            <a:endParaRPr lang="en-US" altLang="zh-CN" sz="35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076325" indent="531813"/>
            <a:r>
              <a:rPr lang="zh-CN" alt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要 过 夜 吗 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?</a:t>
            </a:r>
          </a:p>
          <a:p>
            <a:pPr marL="1076325" indent="531813"/>
            <a:r>
              <a:rPr lang="en-US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Apakah </a:t>
            </a:r>
            <a:r>
              <a:rPr lang="en-US" sz="35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mau</a:t>
            </a:r>
            <a:r>
              <a:rPr lang="en-US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menginap</a:t>
            </a:r>
            <a:r>
              <a:rPr lang="en-US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/</a:t>
            </a:r>
            <a:r>
              <a:rPr lang="en-US" sz="35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bermalam</a:t>
            </a:r>
            <a:r>
              <a:rPr lang="en-US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?</a:t>
            </a:r>
            <a:endParaRPr lang="en-US" altLang="zh-CN" sz="35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2746" y="870142"/>
            <a:ext cx="11926522" cy="5176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608138" indent="-1608138"/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y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ì màn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:s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hì de, wǒ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men zhù liǎng tiān yī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yè, zài nǎ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r wǒ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men yě</a:t>
            </a:r>
            <a:endParaRPr lang="en-US" altLang="zh-CN" sz="33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076325" indent="-1076325"/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义曼   </a:t>
            </a:r>
            <a:r>
              <a:rPr lang="en-US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:</a:t>
            </a:r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是 的</a:t>
            </a:r>
            <a:r>
              <a:rPr lang="en-US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我 们 住 两 天 一 夜，在 </a:t>
            </a:r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哪 </a:t>
            </a:r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儿 我 们 也</a:t>
            </a:r>
            <a:endParaRPr lang="en-US" altLang="zh-CN" sz="33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608138"/>
            <a:r>
              <a:rPr lang="en-US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Iya</a:t>
            </a:r>
            <a:r>
              <a:rPr lang="en-US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en-US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kita</a:t>
            </a:r>
            <a:r>
              <a:rPr lang="en-US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menginap</a:t>
            </a:r>
            <a:r>
              <a:rPr lang="en-US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2 </a:t>
            </a:r>
            <a:r>
              <a:rPr lang="en-US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hari</a:t>
            </a:r>
            <a:r>
              <a:rPr lang="en-US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1 </a:t>
            </a:r>
            <a:r>
              <a:rPr lang="en-US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malam</a:t>
            </a:r>
            <a:r>
              <a:rPr lang="en-US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en-US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disana</a:t>
            </a:r>
            <a:r>
              <a:rPr lang="en-US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kita</a:t>
            </a:r>
            <a:r>
              <a:rPr lang="en-US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juga</a:t>
            </a:r>
            <a:endParaRPr lang="id-ID" sz="33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indent="1608138"/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y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ǒu gè zhǒng gè yàng de huó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dòng.</a:t>
            </a:r>
            <a:endParaRPr lang="id-ID" sz="33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indent="1608138"/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有 各 种 各 样 的 活 动。</a:t>
            </a:r>
            <a:endParaRPr lang="id-ID" altLang="zh-CN" sz="33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indent="1608138"/>
            <a:r>
              <a:rPr lang="en-US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ada </a:t>
            </a:r>
            <a:r>
              <a:rPr lang="en-US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bermacam-macam</a:t>
            </a:r>
            <a:r>
              <a:rPr lang="en-US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kegiatan.</a:t>
            </a:r>
          </a:p>
          <a:p>
            <a:pPr marL="1608138"/>
            <a:endParaRPr lang="en-US" sz="3200" b="1" dirty="0" smtClean="0">
              <a:solidFill>
                <a:srgbClr val="FF0000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1729" y="221227"/>
            <a:ext cx="11813457" cy="6415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076325" indent="-1076325"/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ā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lǐ</a:t>
            </a:r>
            <a:r>
              <a:rPr lang="en-US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:d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uì, zǎo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shang wǒ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men xiān dǎ tài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jí quán,</a:t>
            </a:r>
            <a:endParaRPr lang="en-US" altLang="zh-CN" sz="33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076325" indent="-1076325"/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阿里</a:t>
            </a:r>
            <a:r>
              <a:rPr lang="en-US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:</a:t>
            </a:r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对</a:t>
            </a:r>
            <a:r>
              <a:rPr lang="en-US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早 上 我 们 先 打 太 极 拳</a:t>
            </a:r>
            <a:r>
              <a:rPr lang="en-US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</a:t>
            </a:r>
          </a:p>
          <a:p>
            <a:pPr marL="1076325"/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Benar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pagi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hari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kita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pertama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-tama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olahraga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taichi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</a:t>
            </a:r>
          </a:p>
          <a:p>
            <a:pPr marL="1076325"/>
            <a:endParaRPr lang="en-US" sz="33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</a:endParaRPr>
          </a:p>
          <a:p>
            <a:pPr marL="1076325"/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r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án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hòu wǒ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men kě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yǐ pá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shān huò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zhě kàn pù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bù</a:t>
            </a:r>
            <a:endParaRPr lang="en-US" altLang="zh-CN" sz="33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076325"/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然 后 我 们 可 以 爬 山 或 者 看 瀑 布</a:t>
            </a:r>
            <a:endParaRPr lang="en-US" altLang="zh-CN" sz="33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076325"/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Kemudian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kita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bisa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mendaki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gunung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atau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melihat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air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terjun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.</a:t>
            </a:r>
            <a:endParaRPr lang="id-ID" altLang="zh-CN" sz="33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indent="1076325"/>
            <a:endParaRPr lang="id-ID" sz="33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</a:endParaRPr>
          </a:p>
          <a:p>
            <a:pPr indent="1076325"/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r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án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hòu, jiù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yī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qǐ zhǔn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bèi zǎo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fàn.</a:t>
            </a:r>
            <a:endParaRPr lang="id-ID" sz="3300" b="1" dirty="0" smtClean="0">
              <a:solidFill>
                <a:srgbClr val="002060"/>
              </a:solidFill>
              <a:latin typeface="Times New Roman" pitchFamily="18" charset="0"/>
              <a:ea typeface="BatangChe" pitchFamily="49" charset="-127"/>
              <a:cs typeface="Times New Roman" pitchFamily="18" charset="0"/>
            </a:endParaRPr>
          </a:p>
          <a:p>
            <a:pPr indent="1076325"/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然 后</a:t>
            </a:r>
            <a:r>
              <a:rPr lang="en-US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就 一 起 准 备 早 饭。</a:t>
            </a:r>
            <a:endParaRPr lang="id-ID" altLang="zh-CN" sz="33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indent="1076325"/>
            <a:r>
              <a:rPr lang="en-US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kemudian</a:t>
            </a:r>
            <a:r>
              <a:rPr lang="en-US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en-US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langsung</a:t>
            </a:r>
            <a:r>
              <a:rPr lang="en-US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menyiapkan</a:t>
            </a:r>
            <a:r>
              <a:rPr lang="en-US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sarapan</a:t>
            </a:r>
            <a:r>
              <a:rPr lang="en-US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bersama</a:t>
            </a:r>
            <a:r>
              <a:rPr lang="en-US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.</a:t>
            </a:r>
            <a:endParaRPr lang="en-US" altLang="zh-CN" sz="33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indent="1076325"/>
            <a:endParaRPr lang="en-US" altLang="zh-CN" sz="35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981" y="191729"/>
            <a:ext cx="11754457" cy="6489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076325" indent="-1076325"/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y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ì màn: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r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ú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guǒ nín tóngyì, nín kěyǐ jiào wǒmen </a:t>
            </a:r>
            <a:endParaRPr lang="en-US" sz="33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076325" indent="-1076325"/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义曼  </a:t>
            </a:r>
            <a:r>
              <a:rPr lang="en-US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:</a:t>
            </a:r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如 果 您 同 意</a:t>
            </a:r>
            <a:r>
              <a:rPr lang="en-US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您 可 以 教 我 们</a:t>
            </a:r>
            <a:endParaRPr lang="en-US" altLang="zh-CN" sz="33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076325" indent="177800"/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Jika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Anda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setuju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Anda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bisa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mengajari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kami</a:t>
            </a:r>
          </a:p>
          <a:p>
            <a:pPr marL="1076325" indent="177800"/>
            <a:endParaRPr lang="id-ID" sz="33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</a:endParaRPr>
          </a:p>
          <a:p>
            <a:pPr marL="1076325" indent="177800"/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zuò zhōngcān, hǎo ma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?</a:t>
            </a:r>
          </a:p>
          <a:p>
            <a:pPr marL="1076325" indent="177800"/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做 中 餐</a:t>
            </a:r>
            <a:r>
              <a:rPr lang="en-US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好 吗 </a:t>
            </a:r>
            <a:r>
              <a:rPr lang="en-US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?</a:t>
            </a:r>
          </a:p>
          <a:p>
            <a:pPr marL="1076325" indent="177800"/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memasak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makanan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Tiongkok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en-US" altLang="zh-CN" sz="33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bagaimana</a:t>
            </a:r>
            <a:r>
              <a:rPr lang="en-US" altLang="zh-CN" sz="33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?</a:t>
            </a:r>
          </a:p>
          <a:p>
            <a:pPr marL="1076325" indent="-1076325"/>
            <a:endParaRPr lang="id-ID" sz="33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</a:endParaRPr>
          </a:p>
          <a:p>
            <a:pPr marL="1076325" indent="-1076325"/>
            <a:r>
              <a:rPr lang="id-ID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lǎo shī</a:t>
            </a:r>
            <a:r>
              <a:rPr 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:</a:t>
            </a:r>
            <a:r>
              <a:rPr 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k</a:t>
            </a:r>
            <a:r>
              <a:rPr lang="id-ID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ě</a:t>
            </a:r>
            <a:r>
              <a:rPr 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yǐ. </a:t>
            </a:r>
            <a:r>
              <a:rPr 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k</a:t>
            </a:r>
            <a:r>
              <a:rPr lang="id-ID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àn lái nǐ</a:t>
            </a:r>
            <a:r>
              <a:rPr 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men de huó</a:t>
            </a:r>
            <a:r>
              <a:rPr 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dòng hěn yǒu</a:t>
            </a:r>
            <a:r>
              <a:rPr 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yì</a:t>
            </a:r>
            <a:r>
              <a:rPr lang="en-US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si,</a:t>
            </a:r>
            <a:endParaRPr lang="en-US" sz="32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</a:endParaRPr>
          </a:p>
          <a:p>
            <a:pPr marL="1076325" indent="-1076325"/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老师  </a:t>
            </a:r>
            <a:r>
              <a:rPr lang="id-ID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:</a:t>
            </a:r>
            <a:r>
              <a:rPr lang="zh-CN" altLang="en-US" sz="33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可 以。看 来 你 们 的 活 动 很 有 意 思。</a:t>
            </a:r>
            <a:endParaRPr lang="id-ID" altLang="zh-CN" sz="33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1695450"/>
            <a:r>
              <a:rPr lang="en-US" altLang="zh-CN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Boleh</a:t>
            </a:r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. </a:t>
            </a:r>
            <a:r>
              <a:rPr lang="en-US" altLang="zh-CN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Kelihatannya</a:t>
            </a:r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kegiatan kalian </a:t>
            </a:r>
            <a:r>
              <a:rPr lang="en-US" altLang="zh-CN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sangat</a:t>
            </a:r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</a:t>
            </a:r>
            <a:r>
              <a:rPr lang="en-US" altLang="zh-CN" sz="32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menarik</a:t>
            </a:r>
            <a:r>
              <a:rPr lang="en-US" altLang="zh-CN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974" y="648916"/>
            <a:ext cx="11739716" cy="5501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1608138"/>
            <a:r>
              <a:rPr lang="en-US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w</a:t>
            </a:r>
            <a:r>
              <a:rPr lang="id-ID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ǒ tóng</a:t>
            </a:r>
            <a:r>
              <a:rPr lang="en-US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yìle. </a:t>
            </a:r>
            <a:r>
              <a:rPr lang="en-US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w</a:t>
            </a:r>
            <a:r>
              <a:rPr lang="id-ID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ǒ</a:t>
            </a:r>
            <a:r>
              <a:rPr lang="en-US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men shén</a:t>
            </a:r>
            <a:r>
              <a:rPr lang="en-US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me shí</a:t>
            </a:r>
            <a:r>
              <a:rPr lang="en-US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hòu qù ne</a:t>
            </a:r>
            <a:endParaRPr lang="en-US" sz="35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itchFamily="49" charset="-127"/>
              <a:ea typeface="BatangChe" pitchFamily="49" charset="-127"/>
            </a:endParaRPr>
          </a:p>
          <a:p>
            <a:pPr indent="1608138"/>
            <a:r>
              <a:rPr lang="zh-CN" alt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我 同 意 了。我 们 什 么 时 候 去 呢 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?</a:t>
            </a:r>
          </a:p>
          <a:p>
            <a:pPr indent="1608138"/>
            <a:r>
              <a:rPr lang="en-US" altLang="zh-CN" sz="3500" b="1" dirty="0" err="1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Saya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altLang="zh-CN" sz="3500" b="1" dirty="0" err="1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setuju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. </a:t>
            </a:r>
            <a:r>
              <a:rPr lang="en-US" altLang="zh-CN" sz="3500" b="1" dirty="0" err="1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Kalau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altLang="zh-CN" sz="3500" b="1" dirty="0" err="1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begitu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altLang="zh-CN" sz="3500" b="1" dirty="0" err="1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kapan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altLang="zh-CN" sz="3500" b="1" dirty="0" err="1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kita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pergi ?</a:t>
            </a:r>
            <a:endParaRPr lang="id-ID" altLang="zh-CN" sz="35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</a:endParaRPr>
          </a:p>
          <a:p>
            <a:pPr marL="1076325"/>
            <a:endParaRPr lang="en-US" altLang="zh-CN" sz="35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</a:endParaRPr>
          </a:p>
          <a:p>
            <a:pPr marL="1798638" indent="-1798638"/>
            <a:r>
              <a:rPr lang="en-US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y</a:t>
            </a:r>
            <a:r>
              <a:rPr lang="id-ID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ì màn: </a:t>
            </a:r>
            <a:r>
              <a:rPr lang="en-US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w</a:t>
            </a:r>
            <a:r>
              <a:rPr lang="id-ID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ǒ</a:t>
            </a:r>
            <a:r>
              <a:rPr lang="en-US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men xīng</a:t>
            </a:r>
            <a:r>
              <a:rPr lang="en-US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qī</a:t>
            </a:r>
            <a:r>
              <a:rPr lang="en-US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liù zǎo</a:t>
            </a:r>
            <a:r>
              <a:rPr lang="en-US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shang bā diǎn zài xué</a:t>
            </a:r>
            <a:r>
              <a:rPr lang="en-US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xiào mén</a:t>
            </a:r>
            <a:r>
              <a:rPr lang="en-US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kǒu jí</a:t>
            </a:r>
            <a:r>
              <a:rPr lang="en-US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 </a:t>
            </a:r>
            <a:r>
              <a:rPr lang="id-ID" sz="35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hé.</a:t>
            </a:r>
            <a:endParaRPr lang="en-US" altLang="zh-CN" sz="35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</a:endParaRPr>
          </a:p>
          <a:p>
            <a:pPr marL="1519238" indent="-1519238"/>
            <a:r>
              <a:rPr lang="zh-CN" alt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义曼  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:</a:t>
            </a:r>
            <a:r>
              <a:rPr lang="zh-CN" altLang="en-US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我 们 星 期 六 早 上 八 点 在 学 校 门 口 集合。</a:t>
            </a:r>
            <a:endParaRPr lang="en-US" altLang="zh-CN" sz="35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</a:endParaRPr>
          </a:p>
          <a:p>
            <a:pPr marL="1608138"/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Kita </a:t>
            </a:r>
            <a:r>
              <a:rPr lang="en-US" altLang="zh-CN" sz="3500" b="1" dirty="0" err="1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hari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altLang="zh-CN" sz="3500" b="1" dirty="0" err="1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sabtu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jam 8.00 </a:t>
            </a:r>
            <a:r>
              <a:rPr lang="en-US" altLang="zh-CN" sz="3500" b="1" dirty="0" err="1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pagi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altLang="zh-CN" sz="3500" b="1" dirty="0" err="1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berkumpul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altLang="zh-CN" sz="3500" b="1" dirty="0" err="1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di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altLang="zh-CN" sz="3500" b="1" dirty="0" err="1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depan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altLang="zh-CN" sz="3500" b="1" dirty="0" err="1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gerbang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altLang="zh-CN" sz="3500" b="1" dirty="0" err="1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sekolah</a:t>
            </a:r>
            <a:r>
              <a:rPr lang="en-US" altLang="zh-CN" sz="35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</a:rPr>
              <a:t>.</a:t>
            </a:r>
          </a:p>
          <a:p>
            <a:pPr marL="1076325"/>
            <a:endParaRPr lang="en-US" altLang="zh-CN" sz="3500" b="1" dirty="0" smtClean="0">
              <a:solidFill>
                <a:schemeClr val="tx1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2778</TotalTime>
  <Words>788</Words>
  <Application>Microsoft Office PowerPoint</Application>
  <PresentationFormat>Custom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257</cp:revision>
  <dcterms:created xsi:type="dcterms:W3CDTF">2018-04-24T17:14:44Z</dcterms:created>
  <dcterms:modified xsi:type="dcterms:W3CDTF">2021-08-20T00:54:05Z</dcterms:modified>
</cp:coreProperties>
</file>