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70" r:id="rId3"/>
    <p:sldId id="257" r:id="rId4"/>
    <p:sldId id="258" r:id="rId5"/>
    <p:sldId id="259" r:id="rId6"/>
    <p:sldId id="269" r:id="rId7"/>
    <p:sldId id="260" r:id="rId8"/>
    <p:sldId id="268" r:id="rId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A96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08/10/2021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08/10/2021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08/10/2021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08/10/2021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08/10/2021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08/10/2021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08/10/2021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08/10/2021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08/10/2021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08/10/2021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08/10/2021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3310F4-C63B-4207-8288-C95A9211A256}" type="datetimeFigureOut">
              <a:rPr lang="id-ID" smtClean="0"/>
              <a:pPr/>
              <a:t>08/10/2021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8A96D"/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785794"/>
            <a:ext cx="7851648" cy="2071702"/>
          </a:xfrm>
        </p:spPr>
        <p:txBody>
          <a:bodyPr>
            <a:noAutofit/>
          </a:bodyPr>
          <a:lstStyle/>
          <a:p>
            <a:pPr algn="l"/>
            <a:r>
              <a:rPr lang="en-US" sz="4500" dirty="0" err="1" smtClean="0"/>
              <a:t>Bahasa</a:t>
            </a:r>
            <a:r>
              <a:rPr lang="en-US" sz="4500" dirty="0" smtClean="0"/>
              <a:t> Mandarin </a:t>
            </a:r>
            <a:br>
              <a:rPr lang="en-US" sz="4500" dirty="0" smtClean="0"/>
            </a:br>
            <a:r>
              <a:rPr lang="zh-CN" altLang="en-US" sz="4500" dirty="0" smtClean="0"/>
              <a:t>中 文</a:t>
            </a:r>
            <a:r>
              <a:rPr lang="en-US" altLang="zh-CN" sz="4500" dirty="0" smtClean="0"/>
              <a:t/>
            </a:r>
            <a:br>
              <a:rPr lang="en-US" altLang="zh-CN" sz="4500" dirty="0" smtClean="0"/>
            </a:br>
            <a:r>
              <a:rPr lang="en-US" altLang="zh-CN" sz="4500" dirty="0" err="1" smtClean="0"/>
              <a:t>zhōng</a:t>
            </a:r>
            <a:r>
              <a:rPr lang="en-US" altLang="zh-CN" sz="4500" dirty="0" smtClean="0"/>
              <a:t> </a:t>
            </a:r>
            <a:r>
              <a:rPr lang="en-US" altLang="zh-CN" sz="4500" dirty="0" err="1" smtClean="0"/>
              <a:t>wén</a:t>
            </a:r>
            <a:endParaRPr lang="id-ID" sz="4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3429000"/>
            <a:ext cx="7854696" cy="2143140"/>
          </a:xfrm>
        </p:spPr>
        <p:txBody>
          <a:bodyPr>
            <a:normAutofit lnSpcReduction="10000"/>
          </a:bodyPr>
          <a:lstStyle/>
          <a:p>
            <a:pPr algn="ctr"/>
            <a:r>
              <a:rPr lang="id-ID" altLang="zh-CN" sz="4000" b="1" smtClean="0"/>
              <a:t>Mendengarkan </a:t>
            </a:r>
            <a:r>
              <a:rPr lang="id-ID" altLang="zh-CN" sz="4000" b="1" dirty="0" smtClean="0"/>
              <a:t>dan Berbicara </a:t>
            </a:r>
            <a:endParaRPr lang="en-US" altLang="zh-CN" sz="4000" b="1" dirty="0" smtClean="0"/>
          </a:p>
          <a:p>
            <a:pPr algn="ctr"/>
            <a:r>
              <a:rPr lang="zh-CN" altLang="en-US" sz="4000" b="1" dirty="0" smtClean="0"/>
              <a:t>听 与 说</a:t>
            </a:r>
            <a:endParaRPr lang="en-US" altLang="zh-CN" sz="4000" b="1" dirty="0" smtClean="0"/>
          </a:p>
          <a:p>
            <a:pPr algn="ctr"/>
            <a:r>
              <a:rPr lang="en-US" altLang="zh-CN" sz="4000" b="1" dirty="0" err="1" smtClean="0"/>
              <a:t>tīng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yǔ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shuō</a:t>
            </a:r>
            <a:endParaRPr lang="en-US" altLang="zh-CN" sz="40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571472" y="5643578"/>
            <a:ext cx="8143932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Kiki </a:t>
            </a:r>
            <a:r>
              <a:rPr lang="en-US" sz="5000" b="1" dirty="0" err="1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Rizky</a:t>
            </a:r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H, S.S</a:t>
            </a:r>
            <a:endParaRPr lang="id-ID" sz="5000" b="1" dirty="0">
              <a:ln>
                <a:solidFill>
                  <a:srgbClr val="7030A0"/>
                </a:solidFill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632666"/>
          </a:xfrm>
        </p:spPr>
        <p:txBody>
          <a:bodyPr>
            <a:normAutofit fontScale="90000"/>
          </a:bodyPr>
          <a:lstStyle/>
          <a:p>
            <a:r>
              <a:rPr lang="en-US" altLang="zh-CN" b="1" dirty="0" err="1" smtClean="0"/>
              <a:t>shēng</a:t>
            </a:r>
            <a:r>
              <a:rPr lang="en-US" altLang="zh-CN" b="1" dirty="0" smtClean="0"/>
              <a:t> </a:t>
            </a:r>
            <a:r>
              <a:rPr lang="en-US" altLang="zh-CN" b="1" dirty="0" err="1" smtClean="0"/>
              <a:t>cí</a:t>
            </a:r>
            <a:r>
              <a:rPr lang="en-US" altLang="zh-CN" b="1" dirty="0" smtClean="0"/>
              <a:t> </a:t>
            </a:r>
            <a:r>
              <a:rPr lang="zh-CN" altLang="en-US" b="1" dirty="0" smtClean="0"/>
              <a:t>生 词 </a:t>
            </a:r>
            <a:r>
              <a:rPr lang="en-US" altLang="zh-CN" b="1" dirty="0" err="1" smtClean="0"/>
              <a:t>kosakata</a:t>
            </a:r>
            <a:r>
              <a:rPr lang="en-US" altLang="zh-CN" b="1" dirty="0" smtClean="0"/>
              <a:t> 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500" dirty="0" err="1" smtClean="0"/>
              <a:t>Usia</a:t>
            </a:r>
            <a:r>
              <a:rPr lang="en-US" sz="4500" dirty="0" smtClean="0"/>
              <a:t> </a:t>
            </a:r>
            <a:r>
              <a:rPr lang="zh-CN" altLang="en-US" sz="4500" b="1" dirty="0" smtClean="0"/>
              <a:t>年 龄</a:t>
            </a:r>
            <a:r>
              <a:rPr lang="zh-CN" altLang="en-US" sz="4500" dirty="0" smtClean="0"/>
              <a:t> </a:t>
            </a:r>
            <a:r>
              <a:rPr lang="en-US" altLang="zh-CN" sz="4500" dirty="0" err="1" smtClean="0"/>
              <a:t>nián</a:t>
            </a:r>
            <a:r>
              <a:rPr lang="en-US" altLang="zh-CN" sz="4500" dirty="0" smtClean="0"/>
              <a:t> </a:t>
            </a:r>
            <a:r>
              <a:rPr lang="en-US" altLang="zh-CN" sz="4500" dirty="0" err="1" smtClean="0"/>
              <a:t>líng</a:t>
            </a:r>
            <a:endParaRPr lang="en-US" altLang="zh-CN" sz="4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4500" dirty="0" err="1" smtClean="0"/>
              <a:t>Tahun</a:t>
            </a:r>
            <a:r>
              <a:rPr lang="en-US" altLang="zh-CN" sz="4500" dirty="0" smtClean="0"/>
              <a:t> </a:t>
            </a:r>
            <a:r>
              <a:rPr lang="en-US" altLang="zh-CN" sz="4500" dirty="0" err="1" smtClean="0"/>
              <a:t>ini</a:t>
            </a:r>
            <a:r>
              <a:rPr lang="en-US" altLang="zh-CN" sz="4500" dirty="0" smtClean="0"/>
              <a:t> </a:t>
            </a:r>
            <a:r>
              <a:rPr lang="zh-CN" altLang="en-US" sz="4500" b="1" dirty="0" smtClean="0"/>
              <a:t>今 年</a:t>
            </a:r>
            <a:r>
              <a:rPr lang="zh-CN" altLang="en-US" sz="4500" dirty="0" smtClean="0"/>
              <a:t> </a:t>
            </a:r>
            <a:r>
              <a:rPr lang="en-US" altLang="zh-CN" sz="4500" dirty="0" err="1" smtClean="0"/>
              <a:t>jīn</a:t>
            </a:r>
            <a:r>
              <a:rPr lang="en-US" altLang="zh-CN" sz="4500" dirty="0" smtClean="0"/>
              <a:t> </a:t>
            </a:r>
            <a:r>
              <a:rPr lang="en-US" altLang="zh-CN" sz="4500" dirty="0" err="1" smtClean="0"/>
              <a:t>nián</a:t>
            </a:r>
            <a:r>
              <a:rPr lang="zh-CN" altLang="en-US" sz="4500" dirty="0" smtClean="0"/>
              <a:t> </a:t>
            </a:r>
            <a:endParaRPr lang="en-US" altLang="zh-CN" sz="4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4500" dirty="0" err="1" smtClean="0"/>
              <a:t>Berapa</a:t>
            </a:r>
            <a:r>
              <a:rPr lang="en-US" altLang="zh-CN" sz="4500" dirty="0" smtClean="0"/>
              <a:t> </a:t>
            </a:r>
            <a:r>
              <a:rPr lang="zh-CN" altLang="en-US" sz="4500" b="1" dirty="0" smtClean="0"/>
              <a:t>几</a:t>
            </a:r>
            <a:r>
              <a:rPr lang="zh-CN" altLang="en-US" sz="4500" dirty="0" smtClean="0"/>
              <a:t> </a:t>
            </a:r>
            <a:r>
              <a:rPr lang="en-US" altLang="zh-CN" sz="4500" dirty="0" err="1" smtClean="0"/>
              <a:t>jǐ</a:t>
            </a:r>
            <a:endParaRPr lang="en-US" altLang="zh-CN" sz="4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4500" dirty="0" err="1" smtClean="0"/>
              <a:t>Usia</a:t>
            </a:r>
            <a:r>
              <a:rPr lang="en-US" altLang="zh-CN" sz="4500" dirty="0" smtClean="0"/>
              <a:t> </a:t>
            </a:r>
            <a:r>
              <a:rPr lang="zh-CN" altLang="en-US" sz="4500" b="1" dirty="0" smtClean="0"/>
              <a:t>岁</a:t>
            </a:r>
            <a:r>
              <a:rPr lang="zh-CN" altLang="en-US" sz="4500" dirty="0" smtClean="0"/>
              <a:t>  </a:t>
            </a:r>
            <a:r>
              <a:rPr lang="en-US" altLang="zh-CN" sz="4500" dirty="0" err="1" smtClean="0"/>
              <a:t>suì</a:t>
            </a:r>
            <a:endParaRPr lang="en-US" altLang="zh-CN" sz="4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500" dirty="0" err="1" smtClean="0"/>
              <a:t>Tahun</a:t>
            </a:r>
            <a:r>
              <a:rPr lang="en-US" sz="4500" dirty="0" smtClean="0"/>
              <a:t> </a:t>
            </a:r>
            <a:r>
              <a:rPr lang="zh-CN" altLang="en-US" sz="4500" b="1" dirty="0" smtClean="0"/>
              <a:t>年</a:t>
            </a:r>
            <a:r>
              <a:rPr lang="zh-CN" altLang="en-US" sz="4500" dirty="0" smtClean="0"/>
              <a:t> </a:t>
            </a:r>
            <a:r>
              <a:rPr lang="en-US" altLang="zh-CN" sz="4500" dirty="0" err="1" smtClean="0"/>
              <a:t>nián</a:t>
            </a:r>
            <a:endParaRPr lang="id-ID" sz="4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214422"/>
            <a:ext cx="8715436" cy="5429288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sz="3000" dirty="0" smtClean="0"/>
              <a:t>Nanda  :</a:t>
            </a:r>
            <a:r>
              <a:rPr lang="id-ID" sz="3000" dirty="0" smtClean="0"/>
              <a:t> Halo</a:t>
            </a:r>
            <a:r>
              <a:rPr lang="en-US" sz="3000" dirty="0" smtClean="0"/>
              <a:t> </a:t>
            </a:r>
            <a:r>
              <a:rPr lang="zh-CN" altLang="en-US" sz="3000" dirty="0" smtClean="0"/>
              <a:t>！</a:t>
            </a:r>
            <a:endParaRPr lang="en-US" sz="3000" dirty="0"/>
          </a:p>
          <a:p>
            <a:pPr marL="514350" indent="915988">
              <a:buNone/>
            </a:pPr>
            <a:r>
              <a:rPr lang="zh-CN" altLang="en-US" sz="3000" dirty="0" smtClean="0"/>
              <a:t>你 好 </a:t>
            </a:r>
            <a:r>
              <a:rPr lang="en-US" altLang="zh-CN" sz="3000" dirty="0" smtClean="0"/>
              <a:t>!</a:t>
            </a:r>
          </a:p>
          <a:p>
            <a:pPr marL="514350" indent="915988">
              <a:buNone/>
            </a:pPr>
            <a:r>
              <a:rPr lang="en-US" sz="3000" dirty="0" smtClean="0"/>
              <a:t>n</a:t>
            </a:r>
            <a:r>
              <a:rPr lang="id-ID" sz="3000" dirty="0" smtClean="0"/>
              <a:t>ǐ hǎo</a:t>
            </a:r>
            <a:r>
              <a:rPr lang="en-US" sz="3000" dirty="0" smtClean="0"/>
              <a:t> </a:t>
            </a:r>
            <a:r>
              <a:rPr lang="id-ID" sz="3000" dirty="0" smtClean="0"/>
              <a:t>! </a:t>
            </a:r>
            <a:endParaRPr lang="en-US" sz="3000" dirty="0" smtClean="0"/>
          </a:p>
          <a:p>
            <a:pPr marL="514350" indent="-514350">
              <a:buNone/>
            </a:pPr>
            <a:r>
              <a:rPr lang="en-US" sz="3000" dirty="0" smtClean="0"/>
              <a:t>Sari	   : Halo !</a:t>
            </a:r>
          </a:p>
          <a:p>
            <a:pPr marL="514350" indent="827088">
              <a:buNone/>
            </a:pPr>
            <a:r>
              <a:rPr lang="zh-CN" altLang="en-US" sz="3000" dirty="0" smtClean="0"/>
              <a:t>你 好 ！</a:t>
            </a:r>
            <a:endParaRPr lang="en-US" altLang="zh-CN" sz="3000" dirty="0" smtClean="0"/>
          </a:p>
          <a:p>
            <a:pPr marL="514350" indent="827088">
              <a:buNone/>
            </a:pPr>
            <a:r>
              <a:rPr lang="en-US" sz="3000" dirty="0" smtClean="0"/>
              <a:t>n</a:t>
            </a:r>
            <a:r>
              <a:rPr lang="id-ID" sz="3000" dirty="0" smtClean="0"/>
              <a:t>ǐ hǎo</a:t>
            </a:r>
            <a:r>
              <a:rPr lang="en-US" sz="3000" dirty="0" smtClean="0"/>
              <a:t> </a:t>
            </a:r>
            <a:r>
              <a:rPr lang="id-ID" sz="3000" dirty="0" smtClean="0"/>
              <a:t>! </a:t>
            </a:r>
            <a:endParaRPr lang="en-US" altLang="zh-CN" sz="3000" dirty="0" smtClean="0"/>
          </a:p>
          <a:p>
            <a:pPr marL="514350" indent="-514350">
              <a:buNone/>
            </a:pPr>
            <a:r>
              <a:rPr lang="en-US" altLang="zh-CN" sz="3000" dirty="0" smtClean="0"/>
              <a:t>Nanda : </a:t>
            </a:r>
            <a:r>
              <a:rPr lang="en-US" altLang="zh-CN" sz="3000" dirty="0" err="1" smtClean="0"/>
              <a:t>Bagaimana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kabar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kamu</a:t>
            </a:r>
            <a:r>
              <a:rPr lang="en-US" altLang="zh-CN" sz="3000" dirty="0" smtClean="0"/>
              <a:t> ?</a:t>
            </a:r>
          </a:p>
          <a:p>
            <a:pPr marL="514350" indent="827088">
              <a:buNone/>
            </a:pPr>
            <a:r>
              <a:rPr lang="zh-CN" altLang="en-US" sz="3000" dirty="0" smtClean="0"/>
              <a:t>你 好 吗 </a:t>
            </a:r>
            <a:r>
              <a:rPr lang="en-US" altLang="zh-CN" sz="3000" dirty="0" smtClean="0"/>
              <a:t>?</a:t>
            </a:r>
          </a:p>
          <a:p>
            <a:pPr marL="514350" indent="827088">
              <a:buNone/>
            </a:pPr>
            <a:r>
              <a:rPr lang="en-US" sz="3000" dirty="0" smtClean="0"/>
              <a:t>n</a:t>
            </a:r>
            <a:r>
              <a:rPr lang="id-ID" sz="3000" dirty="0" smtClean="0"/>
              <a:t>ǐ hǎo ma</a:t>
            </a:r>
            <a:r>
              <a:rPr lang="en-US" sz="3000" dirty="0" smtClean="0"/>
              <a:t> ?</a:t>
            </a:r>
            <a:endParaRPr lang="en-US" altLang="zh-CN" sz="3000" dirty="0" smtClean="0"/>
          </a:p>
          <a:p>
            <a:pPr marL="514350" indent="-514350">
              <a:buNone/>
            </a:pPr>
            <a:endParaRPr lang="en-US" altLang="zh-CN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714356"/>
            <a:ext cx="8715436" cy="6000792"/>
          </a:xfrm>
        </p:spPr>
        <p:txBody>
          <a:bodyPr>
            <a:noAutofit/>
          </a:bodyPr>
          <a:lstStyle/>
          <a:p>
            <a:pPr marL="1254125" indent="-1254125">
              <a:buNone/>
            </a:pPr>
            <a:r>
              <a:rPr lang="en-US" sz="3000" dirty="0" smtClean="0"/>
              <a:t>Sari	: </a:t>
            </a:r>
            <a:r>
              <a:rPr lang="en-US" sz="3000" dirty="0" err="1" smtClean="0"/>
              <a:t>Saya</a:t>
            </a:r>
            <a:r>
              <a:rPr lang="en-US" sz="3000" dirty="0" smtClean="0"/>
              <a:t> </a:t>
            </a:r>
            <a:r>
              <a:rPr lang="en-US" sz="3000" dirty="0" err="1" smtClean="0"/>
              <a:t>sangat</a:t>
            </a:r>
            <a:r>
              <a:rPr lang="en-US" sz="3000" dirty="0" smtClean="0"/>
              <a:t> </a:t>
            </a:r>
            <a:r>
              <a:rPr lang="en-US" sz="3000" dirty="0" err="1" smtClean="0"/>
              <a:t>baik</a:t>
            </a:r>
            <a:r>
              <a:rPr lang="en-US" sz="3000" dirty="0" smtClean="0"/>
              <a:t>. </a:t>
            </a:r>
            <a:r>
              <a:rPr lang="en-US" sz="3000" dirty="0" err="1" smtClean="0"/>
              <a:t>Kalau</a:t>
            </a:r>
            <a:r>
              <a:rPr lang="en-US" sz="3000" dirty="0" smtClean="0"/>
              <a:t> </a:t>
            </a:r>
            <a:r>
              <a:rPr lang="en-US" sz="3000" dirty="0" err="1" smtClean="0"/>
              <a:t>kamu</a:t>
            </a:r>
            <a:r>
              <a:rPr lang="en-US" sz="3000" dirty="0" smtClean="0"/>
              <a:t> ? </a:t>
            </a:r>
          </a:p>
          <a:p>
            <a:pPr marL="1254125" indent="176213">
              <a:buNone/>
            </a:pPr>
            <a:r>
              <a:rPr lang="zh-CN" altLang="en-US" sz="3000" dirty="0" smtClean="0"/>
              <a:t>我 很 好，你 呢 </a:t>
            </a:r>
            <a:r>
              <a:rPr lang="en-US" altLang="zh-CN" sz="3000" dirty="0" smtClean="0"/>
              <a:t>?</a:t>
            </a:r>
          </a:p>
          <a:p>
            <a:pPr marL="1254125" indent="176213">
              <a:buNone/>
            </a:pPr>
            <a:r>
              <a:rPr lang="en-US" sz="3000" dirty="0" smtClean="0"/>
              <a:t>w</a:t>
            </a:r>
            <a:r>
              <a:rPr lang="id-ID" sz="3000" dirty="0" smtClean="0"/>
              <a:t>ǒ hěn hǎo, nǐ ne? </a:t>
            </a:r>
            <a:endParaRPr lang="en-US" sz="3000" dirty="0" smtClean="0"/>
          </a:p>
          <a:p>
            <a:pPr marL="1254125" indent="176213">
              <a:buNone/>
            </a:pPr>
            <a:endParaRPr lang="en-US" sz="3000" dirty="0" smtClean="0"/>
          </a:p>
          <a:p>
            <a:pPr marL="273050" indent="-273050">
              <a:buNone/>
            </a:pPr>
            <a:r>
              <a:rPr lang="en-US" sz="3000" dirty="0" smtClean="0"/>
              <a:t>Nanda : </a:t>
            </a:r>
            <a:r>
              <a:rPr lang="en-US" sz="3000" dirty="0" err="1" smtClean="0"/>
              <a:t>Saya</a:t>
            </a:r>
            <a:r>
              <a:rPr lang="en-US" sz="3000" dirty="0" smtClean="0"/>
              <a:t> </a:t>
            </a:r>
            <a:r>
              <a:rPr lang="en-US" sz="3000" dirty="0" err="1" smtClean="0"/>
              <a:t>juga</a:t>
            </a:r>
            <a:r>
              <a:rPr lang="en-US" sz="3000" dirty="0" smtClean="0"/>
              <a:t> </a:t>
            </a:r>
            <a:r>
              <a:rPr lang="en-US" sz="3000" dirty="0" err="1" smtClean="0"/>
              <a:t>baik</a:t>
            </a:r>
            <a:r>
              <a:rPr lang="en-US" sz="3000" dirty="0" smtClean="0"/>
              <a:t>, </a:t>
            </a:r>
            <a:r>
              <a:rPr lang="en-US" sz="3000" dirty="0" err="1" smtClean="0"/>
              <a:t>terimakasih</a:t>
            </a:r>
            <a:r>
              <a:rPr lang="en-US" sz="3000" dirty="0" smtClean="0"/>
              <a:t>.</a:t>
            </a:r>
          </a:p>
          <a:p>
            <a:pPr marL="273050" indent="1068388">
              <a:buNone/>
            </a:pPr>
            <a:r>
              <a:rPr lang="zh-CN" altLang="en-US" sz="3000" dirty="0" smtClean="0"/>
              <a:t>我 也 很 好，谢 谢。</a:t>
            </a:r>
            <a:endParaRPr lang="en-US" altLang="zh-CN" sz="3000" dirty="0" smtClean="0"/>
          </a:p>
          <a:p>
            <a:pPr marL="273050" indent="1068388">
              <a:buNone/>
            </a:pPr>
            <a:r>
              <a:rPr lang="en-US" sz="3000" dirty="0" smtClean="0"/>
              <a:t>w</a:t>
            </a:r>
            <a:r>
              <a:rPr lang="id-ID" sz="3000" dirty="0" smtClean="0"/>
              <a:t>ǒ</a:t>
            </a:r>
            <a:r>
              <a:rPr lang="en-US" sz="3000" dirty="0" smtClean="0"/>
              <a:t> </a:t>
            </a:r>
            <a:r>
              <a:rPr lang="id-ID" sz="3000" dirty="0" smtClean="0"/>
              <a:t>yě hěn hǎo, xiè</a:t>
            </a:r>
            <a:r>
              <a:rPr lang="en-US" sz="3000" dirty="0" smtClean="0"/>
              <a:t> </a:t>
            </a:r>
            <a:r>
              <a:rPr lang="id-ID" sz="3000" dirty="0" smtClean="0"/>
              <a:t>xi</a:t>
            </a:r>
            <a:r>
              <a:rPr lang="en-US" sz="3000" dirty="0" smtClean="0"/>
              <a:t>e</a:t>
            </a:r>
            <a:r>
              <a:rPr lang="id-ID" sz="3000" dirty="0" smtClean="0"/>
              <a:t>.</a:t>
            </a:r>
            <a:endParaRPr lang="en-US" sz="3000" dirty="0" smtClean="0"/>
          </a:p>
          <a:p>
            <a:pPr marL="273050" indent="1068388">
              <a:buNone/>
            </a:pPr>
            <a:endParaRPr lang="en-US" sz="3000" dirty="0" smtClean="0"/>
          </a:p>
          <a:p>
            <a:pPr marL="273050" indent="1068388">
              <a:buNone/>
            </a:pPr>
            <a:r>
              <a:rPr lang="en-US" sz="3000" dirty="0" err="1" smtClean="0"/>
              <a:t>Siapa</a:t>
            </a:r>
            <a:r>
              <a:rPr lang="en-US" sz="3000" dirty="0" smtClean="0"/>
              <a:t> </a:t>
            </a:r>
            <a:r>
              <a:rPr lang="en-US" sz="3000" dirty="0" err="1" smtClean="0"/>
              <a:t>nama</a:t>
            </a:r>
            <a:r>
              <a:rPr lang="en-US" sz="3000" dirty="0" smtClean="0"/>
              <a:t> </a:t>
            </a:r>
            <a:r>
              <a:rPr lang="en-US" sz="3000" dirty="0" err="1" smtClean="0"/>
              <a:t>kamu</a:t>
            </a:r>
            <a:r>
              <a:rPr lang="en-US" sz="3000" dirty="0" smtClean="0"/>
              <a:t> ?</a:t>
            </a:r>
          </a:p>
          <a:p>
            <a:pPr marL="273050" indent="1068388">
              <a:buNone/>
            </a:pPr>
            <a:r>
              <a:rPr lang="zh-CN" altLang="en-US" sz="3000" dirty="0" smtClean="0"/>
              <a:t>你 叫 什 么 </a:t>
            </a:r>
            <a:r>
              <a:rPr lang="en-US" altLang="zh-CN" sz="3000" dirty="0" smtClean="0"/>
              <a:t>?</a:t>
            </a:r>
          </a:p>
          <a:p>
            <a:pPr marL="273050" indent="1068388">
              <a:buNone/>
            </a:pPr>
            <a:r>
              <a:rPr lang="en-US" sz="3000" dirty="0" smtClean="0"/>
              <a:t>n</a:t>
            </a:r>
            <a:r>
              <a:rPr lang="id-ID" sz="3000" dirty="0" smtClean="0"/>
              <a:t>ǐ jiào shén</a:t>
            </a:r>
            <a:r>
              <a:rPr lang="en-US" sz="3000" dirty="0" smtClean="0"/>
              <a:t> </a:t>
            </a:r>
            <a:r>
              <a:rPr lang="id-ID" sz="3000" dirty="0" smtClean="0"/>
              <a:t>me</a:t>
            </a:r>
            <a:r>
              <a:rPr lang="en-US" sz="3000" dirty="0" smtClean="0"/>
              <a:t> </a:t>
            </a:r>
            <a:r>
              <a:rPr lang="id-ID" sz="3000" dirty="0" smtClean="0"/>
              <a:t>?</a:t>
            </a:r>
            <a:endParaRPr lang="en-US" altLang="zh-CN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642918"/>
            <a:ext cx="8715436" cy="6000792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altLang="zh-CN" sz="3000" dirty="0" smtClean="0"/>
              <a:t>Sari  	   : </a:t>
            </a:r>
            <a:r>
              <a:rPr lang="en-US" altLang="zh-CN" sz="3000" dirty="0" err="1" smtClean="0"/>
              <a:t>Nama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saya</a:t>
            </a:r>
            <a:r>
              <a:rPr lang="en-US" altLang="zh-CN" sz="3000" dirty="0" smtClean="0"/>
              <a:t> Sari, </a:t>
            </a:r>
            <a:r>
              <a:rPr lang="en-US" altLang="zh-CN" sz="3000" dirty="0" err="1" smtClean="0"/>
              <a:t>kalau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kamu</a:t>
            </a:r>
            <a:r>
              <a:rPr lang="en-US" altLang="zh-CN" sz="3000" dirty="0" smtClean="0"/>
              <a:t> ?</a:t>
            </a:r>
          </a:p>
          <a:p>
            <a:pPr marL="514350" indent="827088">
              <a:buNone/>
            </a:pPr>
            <a:r>
              <a:rPr lang="zh-CN" altLang="en-US" sz="3000" dirty="0" smtClean="0"/>
              <a:t>我 叫 莎 丽，你 呢 ？</a:t>
            </a:r>
            <a:endParaRPr lang="en-US" altLang="zh-CN" sz="3000" dirty="0" smtClean="0"/>
          </a:p>
          <a:p>
            <a:pPr marL="514350" indent="827088">
              <a:buNone/>
            </a:pPr>
            <a:r>
              <a:rPr lang="en-US" sz="3000" dirty="0" smtClean="0"/>
              <a:t>w</a:t>
            </a:r>
            <a:r>
              <a:rPr lang="id-ID" sz="3000" dirty="0" smtClean="0"/>
              <a:t>ǒ jiào shā lì, nǐ ne</a:t>
            </a:r>
            <a:r>
              <a:rPr lang="en-US" sz="3000" dirty="0" smtClean="0"/>
              <a:t> </a:t>
            </a:r>
            <a:r>
              <a:rPr lang="id-ID" sz="3000" dirty="0" smtClean="0"/>
              <a:t>?</a:t>
            </a:r>
            <a:endParaRPr lang="en-US" altLang="zh-CN" sz="3000" dirty="0" smtClean="0"/>
          </a:p>
          <a:p>
            <a:pPr marL="514350" indent="827088">
              <a:buNone/>
            </a:pPr>
            <a:endParaRPr lang="en-US" altLang="zh-CN" sz="3000" dirty="0" smtClean="0"/>
          </a:p>
          <a:p>
            <a:pPr marL="514350" indent="-514350">
              <a:buNone/>
            </a:pPr>
            <a:r>
              <a:rPr lang="en-US" altLang="zh-CN" sz="3000" dirty="0" smtClean="0"/>
              <a:t>Nanda : </a:t>
            </a:r>
            <a:r>
              <a:rPr lang="en-US" altLang="zh-CN" sz="3000" dirty="0" err="1" smtClean="0"/>
              <a:t>Nama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saya</a:t>
            </a:r>
            <a:r>
              <a:rPr lang="en-US" altLang="zh-CN" sz="3000" dirty="0" smtClean="0"/>
              <a:t> Nanda. </a:t>
            </a:r>
            <a:r>
              <a:rPr lang="en-US" altLang="zh-CN" sz="3000" dirty="0" err="1" smtClean="0"/>
              <a:t>Dimana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rumah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kamu</a:t>
            </a:r>
            <a:r>
              <a:rPr lang="en-US" altLang="zh-CN" sz="3000" dirty="0" smtClean="0"/>
              <a:t> ?</a:t>
            </a:r>
          </a:p>
          <a:p>
            <a:pPr marL="514350" indent="827088">
              <a:buNone/>
            </a:pPr>
            <a:r>
              <a:rPr lang="zh-CN" altLang="en-US" sz="3000" dirty="0" smtClean="0"/>
              <a:t>我 叫 南 大。你 家 在 哪 儿 </a:t>
            </a:r>
            <a:r>
              <a:rPr lang="en-US" altLang="zh-CN" sz="3000" dirty="0" smtClean="0"/>
              <a:t>?</a:t>
            </a:r>
          </a:p>
          <a:p>
            <a:pPr marL="514350" indent="827088">
              <a:buNone/>
            </a:pPr>
            <a:r>
              <a:rPr lang="en-US" sz="3000" dirty="0" smtClean="0"/>
              <a:t>w</a:t>
            </a:r>
            <a:r>
              <a:rPr lang="id-ID" sz="3000" dirty="0" smtClean="0"/>
              <a:t>ǒ jiào nán</a:t>
            </a:r>
            <a:r>
              <a:rPr lang="en-US" sz="3000" dirty="0" smtClean="0"/>
              <a:t> </a:t>
            </a:r>
            <a:r>
              <a:rPr lang="id-ID" sz="3000" dirty="0" smtClean="0"/>
              <a:t>dà. </a:t>
            </a:r>
            <a:r>
              <a:rPr lang="en-US" sz="3000" dirty="0" smtClean="0"/>
              <a:t>n</a:t>
            </a:r>
            <a:r>
              <a:rPr lang="id-ID" sz="3000" dirty="0" smtClean="0"/>
              <a:t>ǐ jiā zài nǎ</a:t>
            </a:r>
            <a:r>
              <a:rPr lang="en-US" sz="3000" dirty="0" smtClean="0"/>
              <a:t> </a:t>
            </a:r>
            <a:r>
              <a:rPr lang="id-ID" sz="3000" dirty="0" smtClean="0"/>
              <a:t>r</a:t>
            </a:r>
            <a:r>
              <a:rPr lang="en-US" sz="3000" dirty="0" smtClean="0"/>
              <a:t> </a:t>
            </a:r>
            <a:r>
              <a:rPr lang="id-ID" sz="3000" dirty="0" smtClean="0"/>
              <a:t>?</a:t>
            </a:r>
            <a:endParaRPr lang="en-US" altLang="zh-CN" sz="3000" dirty="0" smtClean="0"/>
          </a:p>
          <a:p>
            <a:pPr marL="514350" indent="827088">
              <a:buNone/>
            </a:pPr>
            <a:endParaRPr lang="en-US" altLang="zh-CN" sz="3000" dirty="0" smtClean="0"/>
          </a:p>
          <a:p>
            <a:pPr marL="514350" indent="-514350">
              <a:buNone/>
            </a:pPr>
            <a:r>
              <a:rPr lang="en-US" altLang="zh-CN" sz="3000" dirty="0" smtClean="0"/>
              <a:t>Sari     : </a:t>
            </a:r>
            <a:r>
              <a:rPr lang="en-US" altLang="zh-CN" sz="3000" dirty="0" err="1" smtClean="0"/>
              <a:t>Rumah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saya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di</a:t>
            </a:r>
            <a:r>
              <a:rPr lang="en-US" altLang="zh-CN" sz="3000" dirty="0" smtClean="0"/>
              <a:t> Yogyakarta, </a:t>
            </a:r>
            <a:r>
              <a:rPr lang="en-US" altLang="zh-CN" sz="3000" dirty="0" err="1" smtClean="0"/>
              <a:t>kalau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kamu</a:t>
            </a:r>
            <a:r>
              <a:rPr lang="en-US" altLang="zh-CN" sz="3000" dirty="0" smtClean="0"/>
              <a:t> ?</a:t>
            </a:r>
          </a:p>
          <a:p>
            <a:pPr marL="514350" indent="739775">
              <a:buNone/>
            </a:pPr>
            <a:r>
              <a:rPr lang="zh-CN" altLang="en-US" sz="3000" dirty="0" smtClean="0"/>
              <a:t>我 家 在 日 惹，你 呢 </a:t>
            </a:r>
            <a:r>
              <a:rPr lang="en-US" altLang="zh-CN" sz="3000" dirty="0" smtClean="0"/>
              <a:t>?</a:t>
            </a:r>
          </a:p>
          <a:p>
            <a:pPr marL="514350" indent="739775">
              <a:buNone/>
            </a:pPr>
            <a:r>
              <a:rPr lang="en-US" sz="3000" dirty="0" smtClean="0"/>
              <a:t>w</a:t>
            </a:r>
            <a:r>
              <a:rPr lang="id-ID" sz="3000" dirty="0" smtClean="0"/>
              <a:t>ǒ</a:t>
            </a:r>
            <a:r>
              <a:rPr lang="en-US" sz="3000" dirty="0" smtClean="0"/>
              <a:t> </a:t>
            </a:r>
            <a:r>
              <a:rPr lang="id-ID" sz="3000" dirty="0" smtClean="0"/>
              <a:t>jiā zài rì rě, nǐ ne</a:t>
            </a:r>
            <a:r>
              <a:rPr lang="en-US" sz="3000" dirty="0" smtClean="0"/>
              <a:t> </a:t>
            </a:r>
            <a:r>
              <a:rPr lang="id-ID" sz="3000" dirty="0" smtClean="0"/>
              <a:t>?</a:t>
            </a:r>
            <a:endParaRPr lang="en-US" altLang="zh-CN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500042"/>
            <a:ext cx="8715436" cy="6143668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000" dirty="0" smtClean="0"/>
              <a:t>Nanda : </a:t>
            </a:r>
            <a:r>
              <a:rPr lang="en-US" sz="3000" dirty="0" err="1" smtClean="0"/>
              <a:t>Rumah</a:t>
            </a:r>
            <a:r>
              <a:rPr lang="en-US" sz="3000" dirty="0" smtClean="0"/>
              <a:t> </a:t>
            </a:r>
            <a:r>
              <a:rPr lang="en-US" sz="3000" dirty="0" err="1" smtClean="0"/>
              <a:t>saya</a:t>
            </a:r>
            <a:r>
              <a:rPr lang="en-US" sz="3000" dirty="0" smtClean="0"/>
              <a:t> </a:t>
            </a:r>
            <a:r>
              <a:rPr lang="en-US" sz="3000" dirty="0" err="1" smtClean="0"/>
              <a:t>di</a:t>
            </a:r>
            <a:r>
              <a:rPr lang="en-US" sz="3000" dirty="0" smtClean="0"/>
              <a:t> Jakarta. </a:t>
            </a:r>
          </a:p>
          <a:p>
            <a:pPr marL="514350" indent="827088">
              <a:buNone/>
            </a:pPr>
            <a:r>
              <a:rPr lang="zh-CN" altLang="en-US" sz="3000" dirty="0" smtClean="0"/>
              <a:t>我 家 在 雅 加 达。</a:t>
            </a:r>
            <a:endParaRPr lang="en-US" altLang="zh-CN" sz="3000" dirty="0" smtClean="0"/>
          </a:p>
          <a:p>
            <a:pPr marL="514350" indent="827088">
              <a:buNone/>
            </a:pPr>
            <a:r>
              <a:rPr lang="en-US" sz="3000" dirty="0" smtClean="0"/>
              <a:t>w</a:t>
            </a:r>
            <a:r>
              <a:rPr lang="id-ID" sz="3000" dirty="0" smtClean="0"/>
              <a:t>ǒ</a:t>
            </a:r>
            <a:r>
              <a:rPr lang="en-US" sz="3000" dirty="0" smtClean="0"/>
              <a:t> </a:t>
            </a:r>
            <a:r>
              <a:rPr lang="id-ID" sz="3000" dirty="0" smtClean="0"/>
              <a:t>jiā zài yǎ</a:t>
            </a:r>
            <a:r>
              <a:rPr lang="en-US" sz="3000" dirty="0" smtClean="0"/>
              <a:t> </a:t>
            </a:r>
            <a:r>
              <a:rPr lang="id-ID" sz="3000" dirty="0" smtClean="0"/>
              <a:t>jiā</a:t>
            </a:r>
            <a:r>
              <a:rPr lang="en-US" sz="3000" dirty="0" smtClean="0"/>
              <a:t> </a:t>
            </a:r>
            <a:r>
              <a:rPr lang="id-ID" sz="3000" dirty="0" smtClean="0"/>
              <a:t>dá. </a:t>
            </a:r>
            <a:endParaRPr lang="en-US" sz="3000" dirty="0" smtClean="0"/>
          </a:p>
          <a:p>
            <a:pPr marL="1341438" indent="0">
              <a:buNone/>
            </a:pPr>
            <a:r>
              <a:rPr lang="en-US" sz="3000" dirty="0" err="1" smtClean="0"/>
              <a:t>Numpang</a:t>
            </a:r>
            <a:r>
              <a:rPr lang="en-US" sz="3000" dirty="0" smtClean="0"/>
              <a:t> </a:t>
            </a:r>
            <a:r>
              <a:rPr lang="en-US" sz="3000" dirty="0" err="1" smtClean="0"/>
              <a:t>tanya</a:t>
            </a:r>
            <a:r>
              <a:rPr lang="en-US" sz="3000" dirty="0" smtClean="0"/>
              <a:t>, </a:t>
            </a:r>
            <a:r>
              <a:rPr lang="en-US" sz="3000" dirty="0" err="1" smtClean="0">
                <a:solidFill>
                  <a:srgbClr val="FF0000"/>
                </a:solidFill>
              </a:rPr>
              <a:t>tahun</a:t>
            </a:r>
            <a:r>
              <a:rPr lang="en-US" sz="3000" dirty="0" smtClean="0">
                <a:solidFill>
                  <a:srgbClr val="FF0000"/>
                </a:solidFill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</a:rPr>
              <a:t>ini</a:t>
            </a:r>
            <a:r>
              <a:rPr lang="en-US" sz="3000" dirty="0" smtClean="0">
                <a:solidFill>
                  <a:srgbClr val="FF0000"/>
                </a:solidFill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</a:rPr>
              <a:t>berapa</a:t>
            </a:r>
            <a:r>
              <a:rPr lang="en-US" sz="3000" dirty="0" smtClean="0">
                <a:solidFill>
                  <a:srgbClr val="FF0000"/>
                </a:solidFill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</a:rPr>
              <a:t>umur</a:t>
            </a:r>
            <a:r>
              <a:rPr lang="en-US" sz="3000" dirty="0" smtClean="0">
                <a:solidFill>
                  <a:srgbClr val="FF0000"/>
                </a:solidFill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</a:rPr>
              <a:t>kamu</a:t>
            </a:r>
            <a:r>
              <a:rPr lang="en-US" sz="3000" dirty="0" smtClean="0">
                <a:solidFill>
                  <a:srgbClr val="FF0000"/>
                </a:solidFill>
              </a:rPr>
              <a:t> ?</a:t>
            </a:r>
          </a:p>
          <a:p>
            <a:pPr marL="1341438" indent="0">
              <a:buNone/>
            </a:pPr>
            <a:r>
              <a:rPr lang="zh-CN" altLang="en-US" sz="3000" dirty="0" smtClean="0"/>
              <a:t>请 问，</a:t>
            </a:r>
            <a:r>
              <a:rPr lang="zh-CN" altLang="en-US" sz="3000" dirty="0" smtClean="0">
                <a:solidFill>
                  <a:srgbClr val="FF0000"/>
                </a:solidFill>
              </a:rPr>
              <a:t>你 今 年 多 大 ？</a:t>
            </a:r>
            <a:endParaRPr lang="en-US" altLang="zh-CN" sz="3000" dirty="0" smtClean="0">
              <a:solidFill>
                <a:srgbClr val="FF0000"/>
              </a:solidFill>
            </a:endParaRPr>
          </a:p>
          <a:p>
            <a:pPr marL="1341438" indent="0">
              <a:buNone/>
            </a:pPr>
            <a:r>
              <a:rPr lang="en-US" sz="3000" dirty="0" smtClean="0"/>
              <a:t>q</a:t>
            </a:r>
            <a:r>
              <a:rPr lang="id-ID" sz="3000" dirty="0" smtClean="0"/>
              <a:t>ǐng</a:t>
            </a:r>
            <a:r>
              <a:rPr lang="en-US" sz="3000" dirty="0" smtClean="0"/>
              <a:t> </a:t>
            </a:r>
            <a:r>
              <a:rPr lang="id-ID" sz="3000" dirty="0" smtClean="0"/>
              <a:t>wèn, </a:t>
            </a:r>
            <a:r>
              <a:rPr lang="id-ID" sz="3000" dirty="0" smtClean="0">
                <a:solidFill>
                  <a:srgbClr val="FF0000"/>
                </a:solidFill>
              </a:rPr>
              <a:t>nǐ jīn</a:t>
            </a:r>
            <a:r>
              <a:rPr lang="en-US" sz="3000" dirty="0" smtClean="0">
                <a:solidFill>
                  <a:srgbClr val="FF0000"/>
                </a:solidFill>
              </a:rPr>
              <a:t> </a:t>
            </a:r>
            <a:r>
              <a:rPr lang="id-ID" sz="3000" dirty="0" smtClean="0">
                <a:solidFill>
                  <a:srgbClr val="FF0000"/>
                </a:solidFill>
              </a:rPr>
              <a:t>nián duō</a:t>
            </a:r>
            <a:r>
              <a:rPr lang="en-US" sz="3000" dirty="0" smtClean="0">
                <a:solidFill>
                  <a:srgbClr val="FF0000"/>
                </a:solidFill>
              </a:rPr>
              <a:t> </a:t>
            </a:r>
            <a:r>
              <a:rPr lang="id-ID" sz="3000" dirty="0" smtClean="0">
                <a:solidFill>
                  <a:srgbClr val="FF0000"/>
                </a:solidFill>
              </a:rPr>
              <a:t>dà?</a:t>
            </a:r>
            <a:endParaRPr lang="en-US" altLang="zh-CN" sz="3000" dirty="0" smtClean="0">
              <a:solidFill>
                <a:srgbClr val="FF0000"/>
              </a:solidFill>
            </a:endParaRPr>
          </a:p>
          <a:p>
            <a:pPr marL="1430338" indent="-1430338">
              <a:buNone/>
            </a:pPr>
            <a:endParaRPr lang="en-US" altLang="zh-CN" sz="3000" dirty="0" smtClean="0"/>
          </a:p>
          <a:p>
            <a:pPr marL="1430338" indent="-1430338">
              <a:buNone/>
            </a:pPr>
            <a:r>
              <a:rPr lang="en-US" altLang="zh-CN" sz="3000" dirty="0" smtClean="0"/>
              <a:t>Sari      : </a:t>
            </a:r>
            <a:r>
              <a:rPr lang="en-US" altLang="zh-CN" sz="3000" dirty="0" err="1" smtClean="0"/>
              <a:t>Tahun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ini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umurku</a:t>
            </a:r>
            <a:r>
              <a:rPr lang="en-US" altLang="zh-CN" sz="3000" dirty="0" smtClean="0"/>
              <a:t> </a:t>
            </a:r>
            <a:r>
              <a:rPr lang="en-US" altLang="zh-CN" sz="3000" b="1" dirty="0" smtClean="0">
                <a:solidFill>
                  <a:srgbClr val="00B0F0"/>
                </a:solidFill>
              </a:rPr>
              <a:t>14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tahun</a:t>
            </a:r>
            <a:r>
              <a:rPr lang="en-US" altLang="zh-CN" sz="3000" dirty="0" smtClean="0"/>
              <a:t>, </a:t>
            </a:r>
            <a:r>
              <a:rPr lang="en-US" altLang="zh-CN" sz="3000" dirty="0" err="1" smtClean="0"/>
              <a:t>kalau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kamu</a:t>
            </a:r>
            <a:r>
              <a:rPr lang="en-US" altLang="zh-CN" sz="3000" dirty="0" smtClean="0"/>
              <a:t> ?</a:t>
            </a:r>
          </a:p>
          <a:p>
            <a:pPr marL="1430338" indent="0">
              <a:buNone/>
            </a:pPr>
            <a:r>
              <a:rPr lang="zh-CN" altLang="en-US" sz="3000" dirty="0" smtClean="0"/>
              <a:t>我</a:t>
            </a:r>
            <a:r>
              <a:rPr lang="id-ID" altLang="zh-CN" sz="3000" dirty="0" smtClean="0"/>
              <a:t> </a:t>
            </a:r>
            <a:r>
              <a:rPr lang="zh-CN" altLang="en-US" sz="3000" dirty="0" smtClean="0"/>
              <a:t>今 </a:t>
            </a:r>
            <a:r>
              <a:rPr lang="zh-CN" altLang="en-US" sz="3000" dirty="0" smtClean="0"/>
              <a:t>年</a:t>
            </a:r>
            <a:r>
              <a:rPr lang="zh-CN" altLang="en-US" sz="3000" b="1" dirty="0" smtClean="0">
                <a:solidFill>
                  <a:srgbClr val="00B0F0"/>
                </a:solidFill>
              </a:rPr>
              <a:t>十 </a:t>
            </a:r>
            <a:r>
              <a:rPr lang="zh-CN" altLang="en-US" sz="3000" b="1" dirty="0" smtClean="0">
                <a:solidFill>
                  <a:srgbClr val="00B0F0"/>
                </a:solidFill>
              </a:rPr>
              <a:t>四</a:t>
            </a:r>
            <a:r>
              <a:rPr lang="zh-CN" altLang="en-US" sz="3000" dirty="0" smtClean="0"/>
              <a:t> </a:t>
            </a:r>
            <a:r>
              <a:rPr lang="zh-CN" altLang="en-US" sz="3000" dirty="0" smtClean="0">
                <a:solidFill>
                  <a:srgbClr val="FF0000"/>
                </a:solidFill>
              </a:rPr>
              <a:t>岁</a:t>
            </a:r>
            <a:r>
              <a:rPr lang="zh-CN" altLang="en-US" sz="3000" dirty="0" smtClean="0"/>
              <a:t>，你 呢 </a:t>
            </a:r>
            <a:r>
              <a:rPr lang="en-US" altLang="zh-CN" sz="3000" dirty="0" smtClean="0"/>
              <a:t>?</a:t>
            </a:r>
          </a:p>
          <a:p>
            <a:pPr marL="1430338" indent="0">
              <a:buNone/>
            </a:pPr>
            <a:r>
              <a:rPr lang="id-ID" sz="3000" dirty="0" smtClean="0"/>
              <a:t>w</a:t>
            </a:r>
            <a:r>
              <a:rPr lang="id-ID" sz="3000" dirty="0" smtClean="0"/>
              <a:t>ǒ </a:t>
            </a:r>
            <a:r>
              <a:rPr lang="en-US" sz="3000" dirty="0" smtClean="0"/>
              <a:t>j</a:t>
            </a:r>
            <a:r>
              <a:rPr lang="id-ID" sz="3000" dirty="0" smtClean="0"/>
              <a:t>īn</a:t>
            </a:r>
            <a:r>
              <a:rPr lang="en-US" sz="3000" dirty="0" smtClean="0"/>
              <a:t> </a:t>
            </a:r>
            <a:r>
              <a:rPr lang="id-ID" sz="3000" dirty="0" smtClean="0"/>
              <a:t>nián </a:t>
            </a:r>
            <a:r>
              <a:rPr lang="id-ID" sz="3000" b="1" dirty="0" smtClean="0">
                <a:solidFill>
                  <a:srgbClr val="00B0F0"/>
                </a:solidFill>
              </a:rPr>
              <a:t>shí</a:t>
            </a:r>
            <a:r>
              <a:rPr lang="en-US" sz="3000" b="1" dirty="0" smtClean="0">
                <a:solidFill>
                  <a:srgbClr val="00B0F0"/>
                </a:solidFill>
              </a:rPr>
              <a:t> </a:t>
            </a:r>
            <a:r>
              <a:rPr lang="id-ID" sz="3000" b="1" dirty="0" smtClean="0">
                <a:solidFill>
                  <a:srgbClr val="00B0F0"/>
                </a:solidFill>
              </a:rPr>
              <a:t>sì</a:t>
            </a:r>
            <a:r>
              <a:rPr lang="id-ID" sz="3000" dirty="0" smtClean="0">
                <a:solidFill>
                  <a:srgbClr val="00B0F0"/>
                </a:solidFill>
              </a:rPr>
              <a:t> </a:t>
            </a:r>
            <a:r>
              <a:rPr lang="id-ID" sz="3000" dirty="0" smtClean="0">
                <a:solidFill>
                  <a:srgbClr val="FF0000"/>
                </a:solidFill>
              </a:rPr>
              <a:t>suì</a:t>
            </a:r>
            <a:r>
              <a:rPr lang="id-ID" sz="3000" dirty="0" smtClean="0"/>
              <a:t>, nǐ ne</a:t>
            </a:r>
            <a:r>
              <a:rPr lang="en-US" sz="3000" dirty="0" smtClean="0"/>
              <a:t> ?</a:t>
            </a:r>
            <a:endParaRPr lang="en-US" altLang="zh-CN" sz="3000" dirty="0" smtClean="0"/>
          </a:p>
          <a:p>
            <a:pPr marL="1430338" indent="-1430338">
              <a:buNone/>
            </a:pPr>
            <a:endParaRPr lang="en-US" altLang="zh-CN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714356"/>
            <a:ext cx="8715436" cy="6000792"/>
          </a:xfrm>
        </p:spPr>
        <p:txBody>
          <a:bodyPr>
            <a:noAutofit/>
          </a:bodyPr>
          <a:lstStyle/>
          <a:p>
            <a:pPr marL="1430338" indent="-1430338">
              <a:buNone/>
            </a:pPr>
            <a:r>
              <a:rPr lang="en-US" sz="3000" dirty="0" smtClean="0"/>
              <a:t>Nanda: </a:t>
            </a:r>
            <a:r>
              <a:rPr lang="en-US" sz="3000" dirty="0" err="1" smtClean="0"/>
              <a:t>Umur</a:t>
            </a:r>
            <a:r>
              <a:rPr lang="en-US" sz="3000" dirty="0" smtClean="0"/>
              <a:t> </a:t>
            </a:r>
            <a:r>
              <a:rPr lang="en-US" sz="3000" dirty="0" err="1" smtClean="0"/>
              <a:t>saya</a:t>
            </a:r>
            <a:r>
              <a:rPr lang="en-US" sz="3000" dirty="0" smtClean="0"/>
              <a:t> 13 </a:t>
            </a:r>
            <a:r>
              <a:rPr lang="en-US" sz="3000" dirty="0" err="1" smtClean="0"/>
              <a:t>tahun</a:t>
            </a:r>
            <a:r>
              <a:rPr lang="en-US" sz="3000" dirty="0" smtClean="0"/>
              <a:t>.</a:t>
            </a:r>
          </a:p>
          <a:p>
            <a:pPr marL="1430338" indent="-176213">
              <a:buNone/>
            </a:pPr>
            <a:r>
              <a:rPr lang="zh-CN" altLang="en-US" sz="3000" dirty="0" smtClean="0"/>
              <a:t>我 十 三 岁。</a:t>
            </a:r>
            <a:endParaRPr lang="en-US" altLang="zh-CN" sz="3000" dirty="0" smtClean="0"/>
          </a:p>
          <a:p>
            <a:pPr marL="1430338" indent="-176213">
              <a:buNone/>
            </a:pPr>
            <a:r>
              <a:rPr lang="en-US" sz="3000" dirty="0" smtClean="0"/>
              <a:t>w</a:t>
            </a:r>
            <a:r>
              <a:rPr lang="id-ID" sz="3000" dirty="0" smtClean="0"/>
              <a:t>ǒ shí</a:t>
            </a:r>
            <a:r>
              <a:rPr lang="en-US" sz="3000" dirty="0" smtClean="0"/>
              <a:t> </a:t>
            </a:r>
            <a:r>
              <a:rPr lang="id-ID" sz="3000" dirty="0" smtClean="0"/>
              <a:t>sān suì. </a:t>
            </a:r>
            <a:endParaRPr lang="en-US" sz="3000" dirty="0" smtClean="0"/>
          </a:p>
          <a:p>
            <a:pPr marL="1430338" indent="-176213">
              <a:buNone/>
            </a:pPr>
            <a:endParaRPr lang="en-US" sz="3000" dirty="0" smtClean="0"/>
          </a:p>
          <a:p>
            <a:pPr marL="1430338" indent="-1430338">
              <a:buNone/>
            </a:pPr>
            <a:r>
              <a:rPr lang="en-US" sz="3000" dirty="0" smtClean="0"/>
              <a:t>Sari    : </a:t>
            </a:r>
            <a:r>
              <a:rPr lang="en-US" sz="3000" dirty="0" err="1" smtClean="0"/>
              <a:t>Senang</a:t>
            </a:r>
            <a:r>
              <a:rPr lang="en-US" sz="3000" dirty="0" smtClean="0"/>
              <a:t> </a:t>
            </a:r>
            <a:r>
              <a:rPr lang="en-US" sz="3000" dirty="0" err="1" smtClean="0"/>
              <a:t>berkenalan</a:t>
            </a:r>
            <a:r>
              <a:rPr lang="en-US" sz="3000" dirty="0" smtClean="0"/>
              <a:t> </a:t>
            </a:r>
            <a:r>
              <a:rPr lang="en-US" sz="3000" dirty="0" err="1" smtClean="0"/>
              <a:t>denganmu</a:t>
            </a:r>
            <a:r>
              <a:rPr lang="en-US" sz="3000" dirty="0" smtClean="0"/>
              <a:t>.</a:t>
            </a:r>
          </a:p>
          <a:p>
            <a:pPr marL="1430338" indent="-265113">
              <a:buNone/>
            </a:pPr>
            <a:r>
              <a:rPr lang="zh-CN" altLang="en-US" sz="3000" dirty="0" smtClean="0"/>
              <a:t>认 识 你 我 很 高 兴。</a:t>
            </a:r>
            <a:endParaRPr lang="en-US" sz="3000" dirty="0" smtClean="0"/>
          </a:p>
          <a:p>
            <a:pPr marL="1430338" indent="-265113">
              <a:buNone/>
            </a:pPr>
            <a:r>
              <a:rPr lang="en-US" sz="3000" dirty="0" smtClean="0"/>
              <a:t>r</a:t>
            </a:r>
            <a:r>
              <a:rPr lang="id-ID" sz="3000" dirty="0" smtClean="0"/>
              <a:t>èn</a:t>
            </a:r>
            <a:r>
              <a:rPr lang="en-US" sz="3000" dirty="0" smtClean="0"/>
              <a:t> </a:t>
            </a:r>
            <a:r>
              <a:rPr lang="id-ID" sz="3000" dirty="0" smtClean="0"/>
              <a:t>shí nǐ wǒ hěn gāo</a:t>
            </a:r>
            <a:r>
              <a:rPr lang="en-US" sz="3000" dirty="0" smtClean="0"/>
              <a:t> </a:t>
            </a:r>
            <a:r>
              <a:rPr lang="id-ID" sz="3000" dirty="0" smtClean="0"/>
              <a:t>xìng.</a:t>
            </a:r>
            <a:endParaRPr lang="en-US" sz="3000" dirty="0" smtClean="0"/>
          </a:p>
          <a:p>
            <a:pPr marL="1430338" indent="-88900">
              <a:buNone/>
            </a:pPr>
            <a:endParaRPr lang="en-US" sz="3000" dirty="0" smtClean="0"/>
          </a:p>
          <a:p>
            <a:pPr marL="1430338" indent="-1430338">
              <a:buNone/>
            </a:pPr>
            <a:r>
              <a:rPr lang="en-US" sz="3000" dirty="0" smtClean="0"/>
              <a:t>Nanda: </a:t>
            </a:r>
            <a:r>
              <a:rPr lang="en-US" sz="3000" dirty="0" err="1" smtClean="0"/>
              <a:t>Saya</a:t>
            </a:r>
            <a:r>
              <a:rPr lang="en-US" sz="3000" dirty="0" smtClean="0"/>
              <a:t> </a:t>
            </a:r>
            <a:r>
              <a:rPr lang="en-US" sz="3000" dirty="0" err="1" smtClean="0"/>
              <a:t>juga</a:t>
            </a:r>
            <a:r>
              <a:rPr lang="en-US" sz="3000" dirty="0" smtClean="0"/>
              <a:t> </a:t>
            </a:r>
            <a:r>
              <a:rPr lang="en-US" sz="3000" dirty="0" err="1" smtClean="0"/>
              <a:t>senang</a:t>
            </a:r>
            <a:r>
              <a:rPr lang="en-US" sz="3000" dirty="0" smtClean="0"/>
              <a:t> </a:t>
            </a:r>
            <a:r>
              <a:rPr lang="en-US" sz="3000" dirty="0" err="1" smtClean="0"/>
              <a:t>berkenalan</a:t>
            </a:r>
            <a:r>
              <a:rPr lang="en-US" sz="3000" dirty="0" smtClean="0"/>
              <a:t> </a:t>
            </a:r>
            <a:r>
              <a:rPr lang="en-US" sz="3000" dirty="0" err="1" smtClean="0"/>
              <a:t>denganmu</a:t>
            </a:r>
            <a:r>
              <a:rPr lang="en-US" sz="3000" dirty="0" smtClean="0"/>
              <a:t>.</a:t>
            </a:r>
          </a:p>
          <a:p>
            <a:pPr marL="1430338" indent="-176213">
              <a:buNone/>
            </a:pPr>
            <a:r>
              <a:rPr lang="zh-CN" altLang="en-US" sz="3000" dirty="0" smtClean="0"/>
              <a:t>认 识 你 我 也 很 高 兴。</a:t>
            </a:r>
            <a:endParaRPr lang="en-US" altLang="zh-CN" sz="3000" dirty="0" smtClean="0"/>
          </a:p>
          <a:p>
            <a:pPr marL="1430338" indent="-176213">
              <a:buNone/>
            </a:pPr>
            <a:r>
              <a:rPr lang="en-US" sz="3000" dirty="0" smtClean="0"/>
              <a:t>r</a:t>
            </a:r>
            <a:r>
              <a:rPr lang="id-ID" sz="3000" dirty="0" smtClean="0"/>
              <a:t>èn</a:t>
            </a:r>
            <a:r>
              <a:rPr lang="en-US" sz="3000" dirty="0" smtClean="0"/>
              <a:t> </a:t>
            </a:r>
            <a:r>
              <a:rPr lang="id-ID" sz="3000" dirty="0" smtClean="0"/>
              <a:t>shí nǐ wǒ yě hěn gāo</a:t>
            </a:r>
            <a:r>
              <a:rPr lang="en-US" sz="3000" dirty="0" smtClean="0"/>
              <a:t> </a:t>
            </a:r>
            <a:r>
              <a:rPr lang="id-ID" sz="3000" dirty="0" smtClean="0"/>
              <a:t>xìng.</a:t>
            </a:r>
            <a:endParaRPr lang="id-ID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775542"/>
          </a:xfrm>
        </p:spPr>
        <p:txBody>
          <a:bodyPr>
            <a:normAutofit fontScale="90000"/>
          </a:bodyPr>
          <a:lstStyle/>
          <a:p>
            <a:r>
              <a:rPr lang="en-US" sz="5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Kosakata</a:t>
            </a:r>
            <a:r>
              <a:rPr lang="id-ID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Tambahan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714488"/>
            <a:ext cx="8715436" cy="492922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err="1" smtClean="0"/>
              <a:t>Buka</a:t>
            </a:r>
            <a:r>
              <a:rPr lang="en-US" sz="4000" dirty="0" smtClean="0"/>
              <a:t> </a:t>
            </a:r>
            <a:r>
              <a:rPr lang="en-US" sz="4000" dirty="0" err="1" smtClean="0"/>
              <a:t>pintu</a:t>
            </a:r>
            <a:r>
              <a:rPr lang="en-US" sz="4000" dirty="0" smtClean="0"/>
              <a:t> </a:t>
            </a:r>
            <a:r>
              <a:rPr lang="zh-CN" altLang="en-US" sz="4000" b="1" dirty="0" smtClean="0"/>
              <a:t>开 门</a:t>
            </a:r>
            <a:r>
              <a:rPr lang="zh-CN" altLang="en-US" sz="4000" dirty="0" smtClean="0"/>
              <a:t> </a:t>
            </a:r>
            <a:r>
              <a:rPr lang="en-US" altLang="zh-CN" sz="4000" dirty="0" err="1" smtClean="0"/>
              <a:t>kāi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mén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000" dirty="0" err="1" smtClean="0"/>
              <a:t>Buka</a:t>
            </a:r>
            <a:r>
              <a:rPr lang="en-US" sz="4000" dirty="0" smtClean="0"/>
              <a:t> </a:t>
            </a:r>
            <a:r>
              <a:rPr lang="en-US" sz="4000" dirty="0" err="1" smtClean="0"/>
              <a:t>jendela</a:t>
            </a:r>
            <a:r>
              <a:rPr lang="en-US" sz="4000" dirty="0" smtClean="0"/>
              <a:t> </a:t>
            </a:r>
            <a:r>
              <a:rPr lang="zh-CN" altLang="en-US" sz="4000" b="1" dirty="0" smtClean="0"/>
              <a:t>开 窗 户</a:t>
            </a:r>
            <a:r>
              <a:rPr lang="zh-CN" altLang="en-US" sz="4000" dirty="0" smtClean="0"/>
              <a:t> </a:t>
            </a:r>
            <a:r>
              <a:rPr lang="en-US" altLang="zh-CN" sz="4000" dirty="0" err="1" smtClean="0"/>
              <a:t>kāi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chuāng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hu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4000" dirty="0" err="1" smtClean="0"/>
              <a:t>Menghapus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papan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tulis</a:t>
            </a:r>
            <a:r>
              <a:rPr lang="en-US" altLang="zh-CN" sz="4000" dirty="0" smtClean="0"/>
              <a:t> </a:t>
            </a:r>
            <a:r>
              <a:rPr lang="zh-CN" altLang="en-US" sz="4000" b="1" dirty="0" smtClean="0"/>
              <a:t>擦 白 板</a:t>
            </a:r>
            <a:r>
              <a:rPr lang="zh-CN" altLang="en-US" sz="4000" dirty="0" smtClean="0"/>
              <a:t> </a:t>
            </a:r>
            <a:r>
              <a:rPr lang="en-US" altLang="zh-CN" sz="4000" dirty="0" err="1" smtClean="0"/>
              <a:t>cā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bái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bǎn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000" dirty="0" err="1" smtClean="0"/>
              <a:t>Membuka</a:t>
            </a:r>
            <a:r>
              <a:rPr lang="en-US" sz="4000" dirty="0" smtClean="0"/>
              <a:t> </a:t>
            </a:r>
            <a:r>
              <a:rPr lang="en-US" sz="4000" dirty="0" err="1" smtClean="0"/>
              <a:t>buku</a:t>
            </a:r>
            <a:r>
              <a:rPr lang="en-US" sz="4000" dirty="0" smtClean="0"/>
              <a:t> </a:t>
            </a:r>
            <a:r>
              <a:rPr lang="zh-CN" altLang="en-US" sz="4000" b="1" dirty="0" smtClean="0"/>
              <a:t>打 开 书 本</a:t>
            </a:r>
            <a:r>
              <a:rPr lang="zh-CN" altLang="en-US" sz="4000" dirty="0" smtClean="0"/>
              <a:t> </a:t>
            </a:r>
            <a:r>
              <a:rPr lang="en-US" altLang="zh-CN" sz="4000" dirty="0" err="1" smtClean="0"/>
              <a:t>dǎ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kāi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shū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běn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000" dirty="0" err="1" smtClean="0"/>
              <a:t>Buang</a:t>
            </a:r>
            <a:r>
              <a:rPr lang="en-US" sz="4000" dirty="0" smtClean="0"/>
              <a:t> </a:t>
            </a:r>
            <a:r>
              <a:rPr lang="en-US" sz="4000" dirty="0" err="1" smtClean="0"/>
              <a:t>sampah</a:t>
            </a:r>
            <a:r>
              <a:rPr lang="en-US" sz="4000" dirty="0" smtClean="0"/>
              <a:t> </a:t>
            </a:r>
            <a:r>
              <a:rPr lang="zh-CN" altLang="en-US" sz="4000" b="1" dirty="0" smtClean="0"/>
              <a:t>丢 垃 圾</a:t>
            </a:r>
            <a:r>
              <a:rPr lang="zh-CN" altLang="en-US" sz="4000" dirty="0" smtClean="0"/>
              <a:t> </a:t>
            </a:r>
            <a:r>
              <a:rPr lang="en-US" altLang="zh-CN" sz="4000" dirty="0" err="1" smtClean="0"/>
              <a:t>diū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lā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jī</a:t>
            </a:r>
            <a:endParaRPr lang="id-ID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544</TotalTime>
  <Words>248</Words>
  <Application>Microsoft Office PowerPoint</Application>
  <PresentationFormat>On-screen Show (4:3)</PresentationFormat>
  <Paragraphs>69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Bahasa Mandarin  中 文 zhōng wén</vt:lpstr>
      <vt:lpstr>shēng cí 生 词 kosakata </vt:lpstr>
      <vt:lpstr>Slide 3</vt:lpstr>
      <vt:lpstr>Slide 4</vt:lpstr>
      <vt:lpstr>Slide 5</vt:lpstr>
      <vt:lpstr>Slide 6</vt:lpstr>
      <vt:lpstr>Slide 7</vt:lpstr>
      <vt:lpstr>Kosakata Tambahan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Mandarin  中文 zhōng wén</dc:title>
  <dc:creator>ASUS</dc:creator>
  <cp:lastModifiedBy>ASUS</cp:lastModifiedBy>
  <cp:revision>43</cp:revision>
  <dcterms:created xsi:type="dcterms:W3CDTF">2020-10-13T11:27:36Z</dcterms:created>
  <dcterms:modified xsi:type="dcterms:W3CDTF">2021-10-08T08:10:34Z</dcterms:modified>
</cp:coreProperties>
</file>