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2"/>
  </p:notesMasterIdLst>
  <p:sldIdLst>
    <p:sldId id="256" r:id="rId4"/>
    <p:sldId id="355" r:id="rId5"/>
    <p:sldId id="361" r:id="rId6"/>
    <p:sldId id="366" r:id="rId7"/>
    <p:sldId id="362" r:id="rId8"/>
    <p:sldId id="363" r:id="rId9"/>
    <p:sldId id="364" r:id="rId10"/>
    <p:sldId id="360" r:id="rId1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22621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Mendengarkan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Berbicara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听 与 说</a:t>
            </a:r>
            <a:endParaRPr lang="en-US" altLang="zh-CN" sz="3500" b="1" dirty="0" smtClean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5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5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īng yǔ shuō</a:t>
            </a:r>
            <a:endParaRPr lang="id-ID" altLang="zh-CN" sz="3500" b="1" dirty="0" smtClean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58674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265467" y="4232787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Kosa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生 词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cí</a:t>
            </a:r>
            <a:endParaRPr lang="id-ID" sz="36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72" y="943895"/>
            <a:ext cx="11503738" cy="5722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爱 好 </a:t>
            </a:r>
            <a:r>
              <a:rPr lang="id-ID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buku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看 书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kàn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shū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 video game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玩 电 子 游 戏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wán diàn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zǐ yóu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Berenang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游 泳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yóu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yǒng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听 音 乐</a:t>
            </a:r>
            <a:r>
              <a:rPr lang="en-US" altLang="zh-CN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tīng yīn</a:t>
            </a:r>
            <a:r>
              <a:rPr lang="en-US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yuè</a:t>
            </a: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446" y="368710"/>
            <a:ext cx="10840064" cy="6238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Menyanyi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唱 歌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gē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Menari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跳 舞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tiào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sepak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踢 足 球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tī zú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qiú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komik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看 漫 画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kàn màn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huà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novel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看 小 说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kàn xiǎo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shuō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Menonton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film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看 电 影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kàn diàn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yǐng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3454" y="1297857"/>
            <a:ext cx="11385757" cy="5338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Budi : Halo !</a:t>
            </a:r>
          </a:p>
          <a:p>
            <a:pPr marL="914400" indent="-914400"/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914400" indent="781050"/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nǐ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914400" indent="-914400"/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Anna: Halo</a:t>
            </a:r>
          </a:p>
          <a:p>
            <a:pPr marL="914400" indent="-914400"/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zh-CN" alt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914400" indent="781050"/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nǐ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hǎo</a:t>
            </a:r>
            <a:r>
              <a:rPr lang="en-US" altLang="zh-C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! 	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68710" y="176986"/>
            <a:ext cx="11430000" cy="8406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Percakapan</a:t>
            </a:r>
            <a:r>
              <a:rPr lang="en-US" altLang="zh-CN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会 话 </a:t>
            </a:r>
            <a:r>
              <a:rPr lang="en-US" altLang="zh-CN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id-ID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uì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huà</a:t>
            </a:r>
            <a:endParaRPr lang="id-ID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1" y="176981"/>
            <a:ext cx="11651219" cy="6504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Budi :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叫 什 么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indent="5159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jiào shén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me?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Anna: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Anna,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叫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Anna,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呢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indent="5159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jiào Anna, nǐ ne?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Budi :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Budi.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914400" indent="-914400"/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叫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Budi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好 吗 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indent="51593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jiào Budi. 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hǎo ma?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982" y="294969"/>
            <a:ext cx="11665966" cy="6386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Anna: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Kabar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terimakasih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很 好，谢 谢。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865188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hěn hǎo, xiè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Budi :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的 爱 好 是 什 么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865188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 de àihào shì shén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me?</a:t>
            </a: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tabLst>
                <a:tab pos="722313" algn="l"/>
              </a:tabLst>
            </a:pP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Anna: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menyanyi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kalau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742950" indent="-742950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的 爱 好 是 唱 歌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你 呢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indent="776288">
              <a:tabLst>
                <a:tab pos="722313" algn="l"/>
              </a:tabLst>
            </a:pP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de ài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 shì chàng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gē, nǐ ne?</a:t>
            </a:r>
            <a:endParaRPr lang="id-ID" sz="4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412955"/>
            <a:ext cx="11562735" cy="62238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udi :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Hobi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sepak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bola.</a:t>
            </a: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我 的 爱 好 是 踢 足 球。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认 识 你 我 很 高 兴。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r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 nǐ wǒ hěn gāo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xìng.</a:t>
            </a: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Anna: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687388"/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认 识 你 我 也 很 高 兴。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687388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èn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shí nǐ wǒ yě hěn gāo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xìng.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Daring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</a:p>
        </p:txBody>
      </p:sp>
      <p:sp>
        <p:nvSpPr>
          <p:cNvPr id="3" name="Rectangle 2"/>
          <p:cNvSpPr/>
          <p:nvPr/>
        </p:nvSpPr>
        <p:spPr>
          <a:xfrm>
            <a:off x="516192" y="1061884"/>
            <a:ext cx="11017047" cy="5338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30225" indent="-530225">
              <a:buFont typeface="+mj-lt"/>
              <a:buAutoNum type="arabicPeriod"/>
            </a:pP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Terima 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kasih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谢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谢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iè xie nǐ</a:t>
            </a:r>
            <a:endParaRPr lang="en-US" altLang="zh-CN" sz="45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Jangan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sungkan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不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客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气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bù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kè qì</a:t>
            </a:r>
            <a:endParaRPr lang="en-US" altLang="zh-CN" sz="45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minta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maaf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对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不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起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duì bù qǐ</a:t>
            </a:r>
            <a:endParaRPr lang="en-US" altLang="zh-CN" sz="45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Mohon</a:t>
            </a:r>
            <a:r>
              <a:rPr 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maafkan</a:t>
            </a:r>
            <a:r>
              <a:rPr 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请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原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谅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qǐng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yuán liàng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wǒ</a:t>
            </a:r>
            <a:endParaRPr lang="en-US" sz="45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530225" indent="-530225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Tidak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apa-apa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没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关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系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méi guān xì</a:t>
            </a:r>
            <a:endParaRPr lang="id-ID" sz="4500" b="1" dirty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2540</TotalTime>
  <Words>190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246</cp:revision>
  <dcterms:created xsi:type="dcterms:W3CDTF">2018-04-24T17:14:44Z</dcterms:created>
  <dcterms:modified xsi:type="dcterms:W3CDTF">2021-08-25T01:35:08Z</dcterms:modified>
</cp:coreProperties>
</file>