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2"/>
  </p:notesMasterIdLst>
  <p:sldIdLst>
    <p:sldId id="256" r:id="rId4"/>
    <p:sldId id="355" r:id="rId5"/>
    <p:sldId id="361" r:id="rId6"/>
    <p:sldId id="366" r:id="rId7"/>
    <p:sldId id="362" r:id="rId8"/>
    <p:sldId id="363" r:id="rId9"/>
    <p:sldId id="364" r:id="rId10"/>
    <p:sldId id="360" r:id="rId11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67895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7663097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027207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288857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6523860" y="2141888"/>
            <a:ext cx="4631685" cy="17235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Memperkenalkan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Diri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介</a:t>
            </a:r>
            <a:r>
              <a:rPr lang="id-ID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绍</a:t>
            </a:r>
            <a:r>
              <a:rPr lang="id-ID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自</a:t>
            </a:r>
            <a:r>
              <a:rPr lang="id-ID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己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id-ID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jiè shào zì jǐ</a:t>
            </a:r>
            <a:endParaRPr lang="id-ID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746091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3613347" y="2713711"/>
            <a:ext cx="3318388" cy="2772695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3937820"/>
            <a:ext cx="3657603" cy="545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Kosa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生 词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shēng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cí</a:t>
            </a:r>
            <a:endParaRPr lang="id-ID" sz="36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4972" y="943895"/>
            <a:ext cx="11503738" cy="5722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Senang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高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兴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gāo xìng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Berkenalan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认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识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rèn shí</a:t>
            </a:r>
            <a:endParaRPr lang="en-US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dipanggil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panggilan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叫 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iào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什 么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shén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这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个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zhè ge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Teman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朋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友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péng yǒu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1446" y="368710"/>
            <a:ext cx="10840064" cy="6238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Font typeface="+mj-lt"/>
              <a:buAutoNum type="arabicPeriod" startAt="7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Memperkenalkan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介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绍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altLang="zh-CN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id-ID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iè shào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Sebentar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一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下 </a:t>
            </a:r>
            <a:r>
              <a:rPr lang="id-ID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yī xià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Senang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gembira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高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兴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gāo xìng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来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lái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名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字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míng zì</a:t>
            </a:r>
            <a:endParaRPr lang="id-ID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jumpa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besok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明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天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见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míng tiān jiàn</a:t>
            </a:r>
          </a:p>
          <a:p>
            <a:pPr marL="914400" indent="-914400">
              <a:buFont typeface="+mj-lt"/>
              <a:buAutoNum type="arabicPeriod" startAt="7"/>
            </a:pP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3454" y="265476"/>
            <a:ext cx="11385757" cy="6371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Font typeface="+mj-lt"/>
              <a:buAutoNum type="arabicPeriod" startAt="13"/>
            </a:pP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那</a:t>
            </a:r>
            <a:r>
              <a:rPr lang="id-ID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个</a:t>
            </a:r>
            <a:r>
              <a:rPr lang="id-ID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id-ID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 ge</a:t>
            </a:r>
            <a:endParaRPr lang="en-US" altLang="zh-CN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13"/>
            </a:pPr>
            <a:r>
              <a:rPr lang="en-US" altLang="zh-CN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Teman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同</a:t>
            </a:r>
            <a:r>
              <a:rPr lang="id-ID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学</a:t>
            </a:r>
            <a:r>
              <a:rPr lang="id-ID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tóng xué</a:t>
            </a:r>
            <a:endParaRPr lang="en-US" altLang="zh-CN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13"/>
            </a:pPr>
            <a:r>
              <a:rPr lang="en-US" altLang="zh-CN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女</a:t>
            </a:r>
            <a:r>
              <a:rPr lang="id-ID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nǚ</a:t>
            </a:r>
            <a:endParaRPr lang="en-US" altLang="zh-CN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13"/>
            </a:pPr>
            <a:r>
              <a:rPr lang="en-US" altLang="zh-CN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Laki-laki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男</a:t>
            </a:r>
            <a:r>
              <a:rPr lang="id-ID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nán</a:t>
            </a:r>
            <a:endParaRPr lang="en-US" altLang="zh-CN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13"/>
            </a:pPr>
            <a:r>
              <a:rPr lang="en-US" altLang="zh-CN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新</a:t>
            </a:r>
            <a:r>
              <a:rPr lang="id-ID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xīn</a:t>
            </a:r>
            <a:endParaRPr lang="en-US" altLang="zh-CN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13"/>
            </a:pPr>
            <a:r>
              <a:rPr lang="en-US" altLang="zh-CN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Marga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姓</a:t>
            </a:r>
            <a:r>
              <a:rPr lang="id-ID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xìng</a:t>
            </a:r>
            <a:endParaRPr lang="en-US" altLang="zh-CN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13"/>
            </a:pPr>
            <a:r>
              <a:rPr lang="en-US" altLang="zh-CN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也</a:t>
            </a:r>
            <a:r>
              <a:rPr lang="id-ID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yě</a:t>
            </a:r>
            <a:endParaRPr lang="en-US" altLang="zh-CN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2" y="1209367"/>
            <a:ext cx="9512702" cy="5471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Font typeface="+mj-lt"/>
              <a:buAutoNum type="arabicPeriod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Siapa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914400" indent="-914400"/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叫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什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么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名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字 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id-ID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nǐ jiào shén me míng zi ?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2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Siapa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914400" indent="-914400"/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叫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什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么 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id-ID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nǐ jiào shén me?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id-ID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932981" y="412948"/>
            <a:ext cx="2067290" cy="2315497"/>
            <a:chOff x="9160627" y="2419425"/>
            <a:chExt cx="8461758" cy="9680631"/>
          </a:xfrm>
        </p:grpSpPr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11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12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3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14" name="Rectangle 113"/>
          <p:cNvSpPr/>
          <p:nvPr/>
        </p:nvSpPr>
        <p:spPr>
          <a:xfrm>
            <a:off x="221226" y="250722"/>
            <a:ext cx="9497961" cy="75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句</a:t>
            </a:r>
            <a:r>
              <a:rPr lang="id-ID" altLang="zh-CN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子</a:t>
            </a:r>
            <a:r>
              <a:rPr lang="id-ID" altLang="zh-CN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jù</a:t>
            </a:r>
            <a:r>
              <a:rPr lang="en-US" altLang="zh-CN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zi</a:t>
            </a:r>
            <a:endParaRPr lang="id-ID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5982" y="294969"/>
            <a:ext cx="9512702" cy="6386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buFont typeface="+mj-lt"/>
              <a:buAutoNum type="arabicPeriod" startAt="3"/>
              <a:tabLst>
                <a:tab pos="722313" algn="l"/>
              </a:tabLst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Siapa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?</a:t>
            </a:r>
          </a:p>
          <a:p>
            <a:pPr marL="742950" indent="-742950">
              <a:tabLst>
                <a:tab pos="722313" algn="l"/>
              </a:tabLst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他 叫 什 么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42950" indent="-742950">
              <a:tabLst>
                <a:tab pos="722313" algn="l"/>
              </a:tabLst>
            </a:pP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t</a:t>
            </a:r>
            <a:r>
              <a:rPr lang="id-ID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ā jiào shén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me?</a:t>
            </a:r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4"/>
              <a:tabLst>
                <a:tab pos="722313" algn="l"/>
              </a:tabLst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tabLst>
                <a:tab pos="722313" algn="l"/>
              </a:tabLst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叫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Bela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。</a:t>
            </a:r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tabLst>
                <a:tab pos="722313" algn="l"/>
              </a:tabLst>
            </a:pP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id-ID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jiào Bela.</a:t>
            </a:r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5"/>
              <a:tabLst>
                <a:tab pos="722313" algn="l"/>
              </a:tabLst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Marga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Lubis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tabLst>
                <a:tab pos="722313" algn="l"/>
              </a:tabLst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姓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Lubis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tabLst>
                <a:tab pos="722313" algn="l"/>
              </a:tabLst>
            </a:pP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id-ID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xìng Lubis.</a:t>
            </a:r>
            <a:endParaRPr lang="id-ID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932981" y="324460"/>
            <a:ext cx="2067290" cy="2315497"/>
            <a:chOff x="9160627" y="2419425"/>
            <a:chExt cx="8461758" cy="968063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0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1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4968" y="412955"/>
            <a:ext cx="10486103" cy="62238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buFont typeface="+mj-lt"/>
              <a:buAutoNum type="arabicPeriod" startAt="6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lk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Aji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他 叫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Aji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。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t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ā jiào Aji.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7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senang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认 识 你 我 很 高 兴。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r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èn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shí nǐ wǒ hěn gāo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xìng.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8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senang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认 识 你 我 也 很 高 兴。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r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èn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shí nǐ wǒ yě hěn gāo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xìng.</a:t>
            </a:r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id-ID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Tambahan</a:t>
            </a:r>
            <a:endParaRPr lang="id-ID" sz="32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9674943" cy="5265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/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Belajar</a:t>
            </a:r>
            <a:r>
              <a:rPr lang="en-US" altLang="zh-CN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学 习 </a:t>
            </a:r>
            <a:r>
              <a:rPr lang="en-US" altLang="zh-CN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ué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xí</a:t>
            </a:r>
            <a:endParaRPr lang="en-US" altLang="zh-CN" sz="5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Pulang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回 家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huí jiā</a:t>
            </a:r>
            <a:endParaRPr lang="en-US" altLang="zh-CN" sz="5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Bangun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起 床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qǐ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chuáng</a:t>
            </a:r>
            <a:endParaRPr lang="en-US" altLang="zh-CN" sz="5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Ganti</a:t>
            </a:r>
            <a:r>
              <a:rPr lang="en-US" altLang="zh-CN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baju</a:t>
            </a:r>
            <a:r>
              <a:rPr lang="en-US" altLang="zh-CN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换 衣 服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huàn yī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n-US" altLang="zh-CN" sz="5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Mandi</a:t>
            </a:r>
            <a:r>
              <a:rPr lang="en-US" altLang="zh-CN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洗 澡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xǐ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zǎo</a:t>
            </a:r>
            <a:endParaRPr lang="id-ID" sz="5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E1AA285-90AD-4A5E-BE92-EB69D454AF01}"/>
              </a:ext>
            </a:extLst>
          </p:cNvPr>
          <p:cNvGrpSpPr/>
          <p:nvPr/>
        </p:nvGrpSpPr>
        <p:grpSpPr>
          <a:xfrm>
            <a:off x="6945113" y="5565591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:a16="http://schemas.microsoft.com/office/drawing/2014/main" xmlns="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:a16="http://schemas.microsoft.com/office/drawing/2014/main" xmlns="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:a16="http://schemas.microsoft.com/office/drawing/2014/main" xmlns="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:a16="http://schemas.microsoft.com/office/drawing/2014/main" xmlns="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8480282" y="4630994"/>
            <a:ext cx="1976300" cy="1091380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6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1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5" y="5974423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7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4" y="4915086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6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39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5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9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6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2485</TotalTime>
  <Words>176</Words>
  <Application>Microsoft Office PowerPoint</Application>
  <PresentationFormat>Custom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240</cp:revision>
  <dcterms:created xsi:type="dcterms:W3CDTF">2018-04-24T17:14:44Z</dcterms:created>
  <dcterms:modified xsi:type="dcterms:W3CDTF">2021-08-17T12:46:09Z</dcterms:modified>
</cp:coreProperties>
</file>