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721" autoAdjust="0"/>
    <p:restoredTop sz="94660"/>
  </p:normalViewPr>
  <p:slideViewPr>
    <p:cSldViewPr snapToGrid="0">
      <p:cViewPr>
        <p:scale>
          <a:sx n="77" d="100"/>
          <a:sy n="77" d="100"/>
        </p:scale>
        <p:origin x="-234" y="-4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B3BFA-B712-4AD1-80CD-7885574EB95B}" type="datetimeFigureOut">
              <a:rPr lang="en-US" smtClean="0"/>
              <a:t>9/22/2021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57F92-EA05-4C54-ACE7-2B873E36FE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948315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B3BFA-B712-4AD1-80CD-7885574EB95B}" type="datetimeFigureOut">
              <a:rPr lang="en-US" smtClean="0"/>
              <a:t>9/22/2021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57F92-EA05-4C54-ACE7-2B873E36FE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5391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B3BFA-B712-4AD1-80CD-7885574EB95B}" type="datetimeFigureOut">
              <a:rPr lang="en-US" smtClean="0"/>
              <a:t>9/22/2021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57F92-EA05-4C54-ACE7-2B873E36FE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78585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B3BFA-B712-4AD1-80CD-7885574EB95B}" type="datetimeFigureOut">
              <a:rPr lang="en-US" smtClean="0"/>
              <a:t>9/22/2021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57F92-EA05-4C54-ACE7-2B873E36FE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71302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B3BFA-B712-4AD1-80CD-7885574EB95B}" type="datetimeFigureOut">
              <a:rPr lang="en-US" smtClean="0"/>
              <a:t>9/22/2021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57F92-EA05-4C54-ACE7-2B873E36FE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5219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B3BFA-B712-4AD1-80CD-7885574EB95B}" type="datetimeFigureOut">
              <a:rPr lang="en-US" smtClean="0"/>
              <a:t>9/22/2021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57F92-EA05-4C54-ACE7-2B873E36FE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28579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B3BFA-B712-4AD1-80CD-7885574EB95B}" type="datetimeFigureOut">
              <a:rPr lang="en-US" smtClean="0"/>
              <a:t>9/22/2021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57F92-EA05-4C54-ACE7-2B873E36FE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9465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B3BFA-B712-4AD1-80CD-7885574EB95B}" type="datetimeFigureOut">
              <a:rPr lang="en-US" smtClean="0"/>
              <a:t>9/22/2021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57F92-EA05-4C54-ACE7-2B873E36FE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826199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B3BFA-B712-4AD1-80CD-7885574EB95B}" type="datetimeFigureOut">
              <a:rPr lang="en-US" smtClean="0"/>
              <a:t>9/22/2021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57F92-EA05-4C54-ACE7-2B873E36FE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9609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B3BFA-B712-4AD1-80CD-7885574EB95B}" type="datetimeFigureOut">
              <a:rPr lang="en-US" smtClean="0"/>
              <a:t>9/22/2021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DF657F92-EA05-4C54-ACE7-2B873E36FE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8402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B3BFA-B712-4AD1-80CD-7885574EB95B}" type="datetimeFigureOut">
              <a:rPr lang="en-US" smtClean="0"/>
              <a:t>9/22/2021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57F92-EA05-4C54-ACE7-2B873E36FE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70864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B3BFA-B712-4AD1-80CD-7885574EB95B}" type="datetimeFigureOut">
              <a:rPr lang="en-US" smtClean="0"/>
              <a:t>9/22/2021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57F92-EA05-4C54-ACE7-2B873E36FE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2447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B3BFA-B712-4AD1-80CD-7885574EB95B}" type="datetimeFigureOut">
              <a:rPr lang="en-US" smtClean="0"/>
              <a:t>9/22/2021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57F92-EA05-4C54-ACE7-2B873E36FE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48448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B3BFA-B712-4AD1-80CD-7885574EB95B}" type="datetimeFigureOut">
              <a:rPr lang="en-US" smtClean="0"/>
              <a:t>9/22/2021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57F92-EA05-4C54-ACE7-2B873E36FE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29145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B3BFA-B712-4AD1-80CD-7885574EB95B}" type="datetimeFigureOut">
              <a:rPr lang="en-US" smtClean="0"/>
              <a:t>9/22/2021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57F92-EA05-4C54-ACE7-2B873E36FE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2886154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B3BFA-B712-4AD1-80CD-7885574EB95B}" type="datetimeFigureOut">
              <a:rPr lang="en-US" smtClean="0"/>
              <a:t>9/22/2021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57F92-EA05-4C54-ACE7-2B873E36FE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510045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B3BFA-B712-4AD1-80CD-7885574EB95B}" type="datetimeFigureOut">
              <a:rPr lang="en-US" smtClean="0"/>
              <a:t>9/22/2021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57F92-EA05-4C54-ACE7-2B873E36FE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8079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74BB3BFA-B712-4AD1-80CD-7885574EB95B}" type="datetimeFigureOut">
              <a:rPr lang="en-US" smtClean="0"/>
              <a:t>9/22/2021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F657F92-EA05-4C54-ACE7-2B873E36FE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79010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  <p:sldLayoutId id="2147483816" r:id="rId12"/>
    <p:sldLayoutId id="2147483817" r:id="rId13"/>
    <p:sldLayoutId id="2147483818" r:id="rId14"/>
    <p:sldLayoutId id="2147483819" r:id="rId15"/>
    <p:sldLayoutId id="2147483820" r:id="rId16"/>
    <p:sldLayoutId id="2147483821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 xmlns="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38000" b="-3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9345" y="334851"/>
            <a:ext cx="8689976" cy="2058471"/>
          </a:xfrm>
        </p:spPr>
        <p:txBody>
          <a:bodyPr>
            <a:normAutofit/>
          </a:bodyPr>
          <a:lstStyle/>
          <a:p>
            <a:r>
              <a:rPr lang="en-US" b="1" dirty="0" err="1" smtClean="0">
                <a:latin typeface="Footlight MT Light" panose="0204060206030A020304" pitchFamily="18" charset="0"/>
              </a:rPr>
              <a:t>Membangun</a:t>
            </a:r>
            <a:r>
              <a:rPr lang="en-US" b="1" dirty="0" smtClean="0">
                <a:latin typeface="Footlight MT Light" panose="0204060206030A020304" pitchFamily="18" charset="0"/>
              </a:rPr>
              <a:t> </a:t>
            </a:r>
            <a:r>
              <a:rPr lang="en-US" b="1" dirty="0" err="1" smtClean="0">
                <a:latin typeface="Footlight MT Light" panose="0204060206030A020304" pitchFamily="18" charset="0"/>
              </a:rPr>
              <a:t>Demokrasi</a:t>
            </a:r>
            <a:r>
              <a:rPr lang="en-US" b="1" dirty="0" smtClean="0">
                <a:latin typeface="Footlight MT Light" panose="0204060206030A020304" pitchFamily="18" charset="0"/>
              </a:rPr>
              <a:t> </a:t>
            </a:r>
            <a:r>
              <a:rPr lang="en-US" b="1" dirty="0" err="1" smtClean="0">
                <a:latin typeface="Footlight MT Light" panose="0204060206030A020304" pitchFamily="18" charset="0"/>
              </a:rPr>
              <a:t>Untuk</a:t>
            </a:r>
            <a:r>
              <a:rPr lang="en-US" b="1" dirty="0" smtClean="0">
                <a:latin typeface="Footlight MT Light" panose="0204060206030A020304" pitchFamily="18" charset="0"/>
              </a:rPr>
              <a:t> Indonesia</a:t>
            </a:r>
            <a:endParaRPr lang="en-US" b="1" dirty="0">
              <a:latin typeface="Footlight MT Light" panose="0204060206030A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447535" y="2990336"/>
            <a:ext cx="6851786" cy="1285102"/>
          </a:xfrm>
        </p:spPr>
        <p:txBody>
          <a:bodyPr>
            <a:noAutofit/>
          </a:bodyPr>
          <a:lstStyle/>
          <a:p>
            <a:r>
              <a:rPr lang="id-ID" sz="2400" dirty="0" smtClean="0">
                <a:solidFill>
                  <a:schemeClr val="tx1"/>
                </a:solidFill>
                <a:latin typeface="Britannic Bold" panose="020B0903060703020204" pitchFamily="34" charset="0"/>
                <a:cs typeface="Aparajita" panose="020B0604020202020204" pitchFamily="34" charset="0"/>
              </a:rPr>
              <a:t>CHAIRUS SURIYATI SH ,Spd MHUM</a:t>
            </a:r>
            <a:endParaRPr lang="en-US" sz="2400" dirty="0">
              <a:solidFill>
                <a:schemeClr val="tx1"/>
              </a:solidFill>
              <a:latin typeface="Britannic Bold" panose="020B0903060703020204" pitchFamily="34" charset="0"/>
              <a:cs typeface="Aparajit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4452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1146221"/>
            <a:ext cx="10018713" cy="4644980"/>
          </a:xfrm>
        </p:spPr>
        <p:txBody>
          <a:bodyPr>
            <a:normAutofit fontScale="92500"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Selalu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menggunakan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akal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sehat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hati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nurani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luhur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dalam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musyawarah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7.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Selalu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mempertanggungjawabkan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hasil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keputusan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musyawarah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baik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kepada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	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Tuhan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maha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masyarakat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bangsa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Negara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bahkan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secara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	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pribadi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8.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Menuntut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hak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setelah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melaksanakan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kewajiban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9.	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Menggunakan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kebebasan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rasa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tanggung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jawab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10. Mau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menghormati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hak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orang lain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dalam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menyampaikan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pendapat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11. 	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Membiasakan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diri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memberikan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kritik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bersifat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membangun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76356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09" y="252047"/>
            <a:ext cx="10018713" cy="1295399"/>
          </a:xfrm>
        </p:spPr>
        <p:txBody>
          <a:bodyPr>
            <a:normAutofit/>
          </a:bodyPr>
          <a:lstStyle/>
          <a:p>
            <a:r>
              <a:rPr lang="en-US" dirty="0" err="1" smtClean="0">
                <a:latin typeface="Footlight MT Light" panose="0204060206030A020304" pitchFamily="18" charset="0"/>
              </a:rPr>
              <a:t>Dalam</a:t>
            </a:r>
            <a:r>
              <a:rPr lang="en-US" dirty="0" smtClean="0">
                <a:latin typeface="Footlight MT Light" panose="0204060206030A020304" pitchFamily="18" charset="0"/>
              </a:rPr>
              <a:t> </a:t>
            </a:r>
            <a:r>
              <a:rPr lang="en-US" dirty="0" err="1" smtClean="0">
                <a:latin typeface="Footlight MT Light" panose="0204060206030A020304" pitchFamily="18" charset="0"/>
              </a:rPr>
              <a:t>kehidupan</a:t>
            </a:r>
            <a:r>
              <a:rPr lang="en-US" dirty="0" smtClean="0">
                <a:latin typeface="Footlight MT Light" panose="0204060206030A020304" pitchFamily="18" charset="0"/>
              </a:rPr>
              <a:t> di </a:t>
            </a:r>
            <a:r>
              <a:rPr lang="en-US" dirty="0" err="1" smtClean="0">
                <a:latin typeface="Footlight MT Light" panose="0204060206030A020304" pitchFamily="18" charset="0"/>
              </a:rPr>
              <a:t>lingkungan</a:t>
            </a:r>
            <a:r>
              <a:rPr lang="en-US" dirty="0" smtClean="0">
                <a:latin typeface="Footlight MT Light" panose="0204060206030A020304" pitchFamily="18" charset="0"/>
              </a:rPr>
              <a:t> </a:t>
            </a:r>
            <a:r>
              <a:rPr lang="en-US" dirty="0" err="1" smtClean="0">
                <a:latin typeface="Footlight MT Light" panose="0204060206030A020304" pitchFamily="18" charset="0"/>
              </a:rPr>
              <a:t>keluarga</a:t>
            </a:r>
            <a:r>
              <a:rPr lang="en-US" dirty="0" smtClean="0">
                <a:latin typeface="Footlight MT Light" panose="0204060206030A020304" pitchFamily="18" charset="0"/>
              </a:rPr>
              <a:t> </a:t>
            </a:r>
            <a:endParaRPr lang="en-US" dirty="0">
              <a:latin typeface="Footlight MT Light" panose="0204060206030A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09" y="1547446"/>
            <a:ext cx="10018713" cy="1246162"/>
          </a:xfrm>
        </p:spPr>
        <p:txBody>
          <a:bodyPr/>
          <a:lstStyle/>
          <a:p>
            <a:pPr marL="0" indent="0">
              <a:buNone/>
            </a:pP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Tidak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Memaksakan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Kehendak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Kepada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Anggota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Keluarga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Yang Lain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9382" y="2633950"/>
            <a:ext cx="7143750" cy="381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4279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0" y="98474"/>
            <a:ext cx="10018713" cy="1252024"/>
          </a:xfrm>
        </p:spPr>
        <p:txBody>
          <a:bodyPr>
            <a:normAutofit/>
          </a:bodyPr>
          <a:lstStyle/>
          <a:p>
            <a:r>
              <a:rPr lang="en-US" dirty="0" err="1" smtClean="0">
                <a:latin typeface="Footlight MT Light" panose="0204060206030A020304" pitchFamily="18" charset="0"/>
              </a:rPr>
              <a:t>Dalam</a:t>
            </a:r>
            <a:r>
              <a:rPr lang="en-US" dirty="0" smtClean="0">
                <a:latin typeface="Footlight MT Light" panose="0204060206030A020304" pitchFamily="18" charset="0"/>
              </a:rPr>
              <a:t> </a:t>
            </a:r>
            <a:r>
              <a:rPr lang="en-US" dirty="0" err="1" smtClean="0">
                <a:latin typeface="Footlight MT Light" panose="0204060206030A020304" pitchFamily="18" charset="0"/>
              </a:rPr>
              <a:t>kehidupan</a:t>
            </a:r>
            <a:r>
              <a:rPr lang="en-US" dirty="0" smtClean="0">
                <a:latin typeface="Footlight MT Light" panose="0204060206030A020304" pitchFamily="18" charset="0"/>
              </a:rPr>
              <a:t> di </a:t>
            </a:r>
            <a:r>
              <a:rPr lang="en-US" dirty="0" err="1" smtClean="0">
                <a:latin typeface="Footlight MT Light" panose="0204060206030A020304" pitchFamily="18" charset="0"/>
              </a:rPr>
              <a:t>lingkungan</a:t>
            </a:r>
            <a:r>
              <a:rPr lang="en-US" dirty="0" smtClean="0">
                <a:latin typeface="Footlight MT Light" panose="0204060206030A020304" pitchFamily="18" charset="0"/>
              </a:rPr>
              <a:t> </a:t>
            </a:r>
            <a:r>
              <a:rPr lang="en-US" dirty="0" err="1" smtClean="0">
                <a:latin typeface="Footlight MT Light" panose="0204060206030A020304" pitchFamily="18" charset="0"/>
              </a:rPr>
              <a:t>sekolah</a:t>
            </a:r>
            <a:endParaRPr lang="en-US" dirty="0">
              <a:latin typeface="Footlight MT Light" panose="0204060206030A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09" y="1559416"/>
            <a:ext cx="10018713" cy="1229752"/>
          </a:xfrm>
        </p:spPr>
        <p:txBody>
          <a:bodyPr/>
          <a:lstStyle/>
          <a:p>
            <a:pPr marL="0" indent="0">
              <a:buNone/>
            </a:pP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Aktif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Dalam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Kegiatan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Ekskul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2846" y="2283656"/>
            <a:ext cx="7874000" cy="4330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6621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244700"/>
            <a:ext cx="10018713" cy="1146218"/>
          </a:xfrm>
        </p:spPr>
        <p:txBody>
          <a:bodyPr>
            <a:normAutofit/>
          </a:bodyPr>
          <a:lstStyle/>
          <a:p>
            <a:r>
              <a:rPr lang="en-US" dirty="0" err="1" smtClean="0">
                <a:latin typeface="Footlight MT Light" panose="0204060206030A020304" pitchFamily="18" charset="0"/>
              </a:rPr>
              <a:t>Dalam</a:t>
            </a:r>
            <a:r>
              <a:rPr lang="en-US" dirty="0" smtClean="0">
                <a:latin typeface="Footlight MT Light" panose="0204060206030A020304" pitchFamily="18" charset="0"/>
              </a:rPr>
              <a:t> </a:t>
            </a:r>
            <a:r>
              <a:rPr lang="en-US" dirty="0" err="1" smtClean="0">
                <a:latin typeface="Footlight MT Light" panose="0204060206030A020304" pitchFamily="18" charset="0"/>
              </a:rPr>
              <a:t>kehidupan</a:t>
            </a:r>
            <a:r>
              <a:rPr lang="en-US" dirty="0" smtClean="0">
                <a:latin typeface="Footlight MT Light" panose="0204060206030A020304" pitchFamily="18" charset="0"/>
              </a:rPr>
              <a:t> di </a:t>
            </a:r>
            <a:r>
              <a:rPr lang="en-US" dirty="0" err="1" smtClean="0">
                <a:latin typeface="Footlight MT Light" panose="0204060206030A020304" pitchFamily="18" charset="0"/>
              </a:rPr>
              <a:t>lingkungan</a:t>
            </a:r>
            <a:r>
              <a:rPr lang="en-US" dirty="0" smtClean="0">
                <a:latin typeface="Footlight MT Light" panose="0204060206030A020304" pitchFamily="18" charset="0"/>
              </a:rPr>
              <a:t> </a:t>
            </a:r>
            <a:r>
              <a:rPr lang="en-US" dirty="0" err="1" smtClean="0">
                <a:latin typeface="Footlight MT Light" panose="0204060206030A020304" pitchFamily="18" charset="0"/>
              </a:rPr>
              <a:t>masyarakat</a:t>
            </a:r>
            <a:endParaRPr lang="en-US" dirty="0">
              <a:latin typeface="Footlight MT Light" panose="0204060206030A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1675327"/>
            <a:ext cx="10018713" cy="1237982"/>
          </a:xfrm>
        </p:spPr>
        <p:txBody>
          <a:bodyPr/>
          <a:lstStyle/>
          <a:p>
            <a:pPr marL="0" indent="0">
              <a:buNone/>
            </a:pP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Ikut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serta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dalam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kegiatan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kerja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bakti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membersihkan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lingkungan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7595" y="2565578"/>
            <a:ext cx="6104586" cy="4053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9589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141668"/>
            <a:ext cx="10018713" cy="1403797"/>
          </a:xfrm>
        </p:spPr>
        <p:txBody>
          <a:bodyPr>
            <a:normAutofit/>
          </a:bodyPr>
          <a:lstStyle/>
          <a:p>
            <a:r>
              <a:rPr lang="en-US" dirty="0" err="1" smtClean="0">
                <a:latin typeface="Footlight MT Light" panose="0204060206030A020304" pitchFamily="18" charset="0"/>
              </a:rPr>
              <a:t>Dalam</a:t>
            </a:r>
            <a:r>
              <a:rPr lang="en-US" dirty="0" smtClean="0">
                <a:latin typeface="Footlight MT Light" panose="0204060206030A020304" pitchFamily="18" charset="0"/>
              </a:rPr>
              <a:t> </a:t>
            </a:r>
            <a:r>
              <a:rPr lang="en-US" dirty="0" err="1" smtClean="0">
                <a:latin typeface="Footlight MT Light" panose="0204060206030A020304" pitchFamily="18" charset="0"/>
              </a:rPr>
              <a:t>Kehidupan</a:t>
            </a:r>
            <a:r>
              <a:rPr lang="en-US" dirty="0" smtClean="0">
                <a:latin typeface="Footlight MT Light" panose="0204060206030A020304" pitchFamily="18" charset="0"/>
              </a:rPr>
              <a:t> Di </a:t>
            </a:r>
            <a:r>
              <a:rPr lang="en-US" dirty="0" err="1" smtClean="0">
                <a:latin typeface="Footlight MT Light" panose="0204060206030A020304" pitchFamily="18" charset="0"/>
              </a:rPr>
              <a:t>Lingkungan</a:t>
            </a:r>
            <a:r>
              <a:rPr lang="en-US" dirty="0" smtClean="0">
                <a:latin typeface="Footlight MT Light" panose="0204060206030A020304" pitchFamily="18" charset="0"/>
              </a:rPr>
              <a:t> </a:t>
            </a:r>
            <a:r>
              <a:rPr lang="en-US" dirty="0" err="1" smtClean="0">
                <a:latin typeface="Footlight MT Light" panose="0204060206030A020304" pitchFamily="18" charset="0"/>
              </a:rPr>
              <a:t>Bangsa</a:t>
            </a:r>
            <a:r>
              <a:rPr lang="en-US" dirty="0" smtClean="0">
                <a:latin typeface="Footlight MT Light" panose="0204060206030A020304" pitchFamily="18" charset="0"/>
              </a:rPr>
              <a:t> Dan Negara</a:t>
            </a:r>
            <a:endParaRPr lang="en-US" dirty="0">
              <a:latin typeface="Footlight MT Light" panose="0204060206030A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1545465"/>
            <a:ext cx="10018713" cy="1570150"/>
          </a:xfrm>
        </p:spPr>
        <p:txBody>
          <a:bodyPr/>
          <a:lstStyle/>
          <a:p>
            <a:pPr marL="0" indent="0">
              <a:buNone/>
            </a:pP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Mengdukung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kelancaran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proses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pemilihan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umum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7251" y="2949262"/>
            <a:ext cx="6315075" cy="3638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1671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3000" b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08295" y="685800"/>
            <a:ext cx="10194729" cy="1752599"/>
          </a:xfrm>
        </p:spPr>
        <p:txBody>
          <a:bodyPr>
            <a:normAutofit/>
          </a:bodyPr>
          <a:lstStyle/>
          <a:p>
            <a:r>
              <a:rPr lang="en-US" sz="4400" dirty="0" smtClean="0">
                <a:latin typeface="Footlight MT Light" panose="0204060206030A020304" pitchFamily="18" charset="0"/>
              </a:rPr>
              <a:t>1. </a:t>
            </a:r>
            <a:r>
              <a:rPr lang="en-US" sz="4400" dirty="0" err="1" smtClean="0">
                <a:latin typeface="Footlight MT Light" panose="0204060206030A020304" pitchFamily="18" charset="0"/>
              </a:rPr>
              <a:t>Pentingnya</a:t>
            </a:r>
            <a:r>
              <a:rPr lang="en-US" sz="4400" dirty="0" smtClean="0">
                <a:latin typeface="Footlight MT Light" panose="0204060206030A020304" pitchFamily="18" charset="0"/>
              </a:rPr>
              <a:t> </a:t>
            </a:r>
            <a:r>
              <a:rPr lang="en-US" sz="4400" dirty="0" err="1" smtClean="0">
                <a:latin typeface="Footlight MT Light" panose="0204060206030A020304" pitchFamily="18" charset="0"/>
              </a:rPr>
              <a:t>Kehidupan</a:t>
            </a:r>
            <a:r>
              <a:rPr lang="en-US" sz="4400" dirty="0" smtClean="0">
                <a:latin typeface="Footlight MT Light" panose="0204060206030A020304" pitchFamily="18" charset="0"/>
              </a:rPr>
              <a:t> Yang </a:t>
            </a:r>
            <a:r>
              <a:rPr lang="en-US" sz="4400" dirty="0" err="1" smtClean="0">
                <a:latin typeface="Footlight MT Light" panose="0204060206030A020304" pitchFamily="18" charset="0"/>
              </a:rPr>
              <a:t>Demokratis</a:t>
            </a:r>
            <a:r>
              <a:rPr lang="en-US" sz="4400" dirty="0" smtClean="0">
                <a:latin typeface="Footlight MT Light" panose="0204060206030A020304" pitchFamily="18" charset="0"/>
              </a:rPr>
              <a:t> </a:t>
            </a:r>
            <a:endParaRPr lang="en-US" sz="4400" dirty="0">
              <a:latin typeface="Footlight MT Light" panose="0204060206030A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2438399"/>
            <a:ext cx="10018713" cy="3352801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lnSpc>
                <a:spcPct val="160000"/>
              </a:lnSpc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Pada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hakikatnya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sebuah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Negara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dapat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disebut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sebagai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Negara yang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demokratis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apabila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di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dalam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pemerintahan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tersebut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rakyat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memiliki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persamaan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di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depan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hukum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memiliki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kesempatan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untuk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berpartisipasi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dalam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pembuatan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keputusan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memperoleh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pendapatan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layak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karena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terjadi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distribusi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pendapatan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adil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serta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memiliki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kebebasan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bertanggung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jawab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 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6702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8635" y="685800"/>
            <a:ext cx="10124390" cy="1752599"/>
          </a:xfrm>
        </p:spPr>
        <p:txBody>
          <a:bodyPr>
            <a:normAutofit/>
          </a:bodyPr>
          <a:lstStyle/>
          <a:p>
            <a:r>
              <a:rPr lang="en-US" sz="4400" dirty="0" smtClean="0">
                <a:latin typeface="Footlight MT Light" panose="0204060206030A020304" pitchFamily="18" charset="0"/>
              </a:rPr>
              <a:t>a. </a:t>
            </a:r>
            <a:r>
              <a:rPr lang="en-US" sz="4400" dirty="0" err="1" smtClean="0">
                <a:latin typeface="Footlight MT Light" panose="0204060206030A020304" pitchFamily="18" charset="0"/>
              </a:rPr>
              <a:t>Persamaan</a:t>
            </a:r>
            <a:r>
              <a:rPr lang="en-US" sz="4400" dirty="0" smtClean="0">
                <a:latin typeface="Footlight MT Light" panose="0204060206030A020304" pitchFamily="18" charset="0"/>
              </a:rPr>
              <a:t> </a:t>
            </a:r>
            <a:r>
              <a:rPr lang="en-US" sz="4400" dirty="0" err="1" smtClean="0">
                <a:latin typeface="Footlight MT Light" panose="0204060206030A020304" pitchFamily="18" charset="0"/>
              </a:rPr>
              <a:t>kedudukan</a:t>
            </a:r>
            <a:r>
              <a:rPr lang="en-US" sz="4400" dirty="0" smtClean="0">
                <a:latin typeface="Footlight MT Light" panose="0204060206030A020304" pitchFamily="18" charset="0"/>
              </a:rPr>
              <a:t> di </a:t>
            </a:r>
            <a:r>
              <a:rPr lang="en-US" sz="4400" dirty="0" err="1" smtClean="0">
                <a:latin typeface="Footlight MT Light" panose="0204060206030A020304" pitchFamily="18" charset="0"/>
              </a:rPr>
              <a:t>muka</a:t>
            </a:r>
            <a:r>
              <a:rPr lang="en-US" sz="4400" dirty="0" smtClean="0">
                <a:latin typeface="Footlight MT Light" panose="0204060206030A020304" pitchFamily="18" charset="0"/>
              </a:rPr>
              <a:t> </a:t>
            </a:r>
            <a:r>
              <a:rPr lang="en-US" sz="4400" dirty="0" err="1" smtClean="0">
                <a:latin typeface="Footlight MT Light" panose="0204060206030A020304" pitchFamily="18" charset="0"/>
              </a:rPr>
              <a:t>hukum</a:t>
            </a:r>
            <a:r>
              <a:rPr lang="en-US" sz="4400" dirty="0" smtClean="0">
                <a:latin typeface="Footlight MT Light" panose="0204060206030A020304" pitchFamily="18" charset="0"/>
              </a:rPr>
              <a:t> </a:t>
            </a:r>
            <a:endParaRPr lang="en-US" sz="4400" dirty="0">
              <a:latin typeface="Footlight MT Light" panose="0204060206030A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2" y="2438399"/>
            <a:ext cx="10018713" cy="3737318"/>
          </a:xfrm>
        </p:spPr>
        <p:txBody>
          <a:bodyPr>
            <a:normAutofit fontScale="85000" lnSpcReduction="10000"/>
          </a:bodyPr>
          <a:lstStyle/>
          <a:p>
            <a:pPr marL="0" indent="0" algn="just">
              <a:lnSpc>
                <a:spcPct val="170000"/>
              </a:lnSpc>
              <a:buNone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Semua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rakyat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memiliki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kedudukan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sama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di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depan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hukum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Artinya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hukum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harus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di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jalan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secara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adil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benar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Hukum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tidak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boleh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pandang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bulu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Siapa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saja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bersalah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dihukum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sesuai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ketentuan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berlaku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Untuk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menciptakan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hal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itu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harus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ditunjang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adanya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aparat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penegak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hukum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tegas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bijaksana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bebas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dari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pengaruh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pemerintahan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berkuasa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dean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berani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menghukum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siapa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saja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bersalah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0009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Footlight MT Light" panose="0204060206030A020304" pitchFamily="18" charset="0"/>
              </a:rPr>
              <a:t>b. </a:t>
            </a:r>
            <a:r>
              <a:rPr lang="en-US" dirty="0" err="1" smtClean="0">
                <a:latin typeface="Footlight MT Light" panose="0204060206030A020304" pitchFamily="18" charset="0"/>
              </a:rPr>
              <a:t>Partisipasi</a:t>
            </a:r>
            <a:r>
              <a:rPr lang="en-US" dirty="0" smtClean="0">
                <a:latin typeface="Footlight MT Light" panose="0204060206030A020304" pitchFamily="18" charset="0"/>
              </a:rPr>
              <a:t> </a:t>
            </a:r>
            <a:r>
              <a:rPr lang="en-US" dirty="0" err="1" smtClean="0">
                <a:latin typeface="Footlight MT Light" panose="0204060206030A020304" pitchFamily="18" charset="0"/>
              </a:rPr>
              <a:t>dalam</a:t>
            </a:r>
            <a:r>
              <a:rPr lang="en-US" dirty="0" smtClean="0">
                <a:latin typeface="Footlight MT Light" panose="0204060206030A020304" pitchFamily="18" charset="0"/>
              </a:rPr>
              <a:t> </a:t>
            </a:r>
            <a:r>
              <a:rPr lang="en-US" dirty="0" err="1" smtClean="0">
                <a:latin typeface="Footlight MT Light" panose="0204060206030A020304" pitchFamily="18" charset="0"/>
              </a:rPr>
              <a:t>pembuatan</a:t>
            </a:r>
            <a:r>
              <a:rPr lang="en-US" dirty="0" smtClean="0">
                <a:latin typeface="Footlight MT Light" panose="0204060206030A020304" pitchFamily="18" charset="0"/>
              </a:rPr>
              <a:t> </a:t>
            </a:r>
            <a:r>
              <a:rPr lang="en-US" dirty="0" err="1" smtClean="0">
                <a:latin typeface="Footlight MT Light" panose="0204060206030A020304" pitchFamily="18" charset="0"/>
              </a:rPr>
              <a:t>keputusan</a:t>
            </a:r>
            <a:r>
              <a:rPr lang="en-US" dirty="0" smtClean="0">
                <a:latin typeface="Footlight MT Light" panose="0204060206030A020304" pitchFamily="18" charset="0"/>
              </a:rPr>
              <a:t> </a:t>
            </a:r>
            <a:endParaRPr lang="en-US" dirty="0">
              <a:latin typeface="Footlight MT Light" panose="0204060206030A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2438399"/>
            <a:ext cx="10402890" cy="3846287"/>
          </a:xfrm>
        </p:spPr>
        <p:txBody>
          <a:bodyPr>
            <a:normAutofit lnSpcReduction="10000"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en-US" dirty="0" smtClean="0">
                <a:latin typeface="Footlight MT Light" panose="0204060206030A020304" pitchFamily="18" charset="0"/>
              </a:rPr>
              <a:t>	</a:t>
            </a:r>
            <a:r>
              <a:rPr lang="en-US" dirty="0" err="1" smtClean="0">
                <a:latin typeface="Footlight MT Light" panose="0204060206030A020304" pitchFamily="18" charset="0"/>
              </a:rPr>
              <a:t>Dalam</a:t>
            </a:r>
            <a:r>
              <a:rPr lang="en-US" dirty="0" smtClean="0">
                <a:latin typeface="Footlight MT Light" panose="0204060206030A020304" pitchFamily="18" charset="0"/>
              </a:rPr>
              <a:t> Negara yang </a:t>
            </a:r>
            <a:r>
              <a:rPr lang="en-US" dirty="0" err="1" smtClean="0">
                <a:latin typeface="Footlight MT Light" panose="0204060206030A020304" pitchFamily="18" charset="0"/>
              </a:rPr>
              <a:t>menganut</a:t>
            </a:r>
            <a:r>
              <a:rPr lang="en-US" dirty="0" smtClean="0">
                <a:latin typeface="Footlight MT Light" panose="0204060206030A020304" pitchFamily="18" charset="0"/>
              </a:rPr>
              <a:t> system </a:t>
            </a:r>
            <a:r>
              <a:rPr lang="en-US" dirty="0" err="1" smtClean="0">
                <a:latin typeface="Footlight MT Light" panose="0204060206030A020304" pitchFamily="18" charset="0"/>
              </a:rPr>
              <a:t>politik</a:t>
            </a:r>
            <a:r>
              <a:rPr lang="en-US" dirty="0" smtClean="0">
                <a:latin typeface="Footlight MT Light" panose="0204060206030A020304" pitchFamily="18" charset="0"/>
              </a:rPr>
              <a:t> </a:t>
            </a:r>
            <a:r>
              <a:rPr lang="en-US" dirty="0" err="1" smtClean="0">
                <a:latin typeface="Footlight MT Light" panose="0204060206030A020304" pitchFamily="18" charset="0"/>
              </a:rPr>
              <a:t>demokrasi</a:t>
            </a:r>
            <a:r>
              <a:rPr lang="en-US" dirty="0" smtClean="0">
                <a:latin typeface="Footlight MT Light" panose="0204060206030A020304" pitchFamily="18" charset="0"/>
              </a:rPr>
              <a:t>, </a:t>
            </a:r>
            <a:r>
              <a:rPr lang="en-US" dirty="0" err="1" smtClean="0">
                <a:latin typeface="Footlight MT Light" panose="0204060206030A020304" pitchFamily="18" charset="0"/>
              </a:rPr>
              <a:t>kekuasaan</a:t>
            </a:r>
            <a:r>
              <a:rPr lang="en-US" dirty="0" smtClean="0">
                <a:latin typeface="Footlight MT Light" panose="0204060206030A020304" pitchFamily="18" charset="0"/>
              </a:rPr>
              <a:t> </a:t>
            </a:r>
            <a:r>
              <a:rPr lang="en-US" dirty="0" err="1" smtClean="0">
                <a:latin typeface="Footlight MT Light" panose="0204060206030A020304" pitchFamily="18" charset="0"/>
              </a:rPr>
              <a:t>tertinggi</a:t>
            </a:r>
            <a:r>
              <a:rPr lang="en-US" dirty="0" smtClean="0">
                <a:latin typeface="Footlight MT Light" panose="0204060206030A020304" pitchFamily="18" charset="0"/>
              </a:rPr>
              <a:t> </a:t>
            </a:r>
            <a:r>
              <a:rPr lang="en-US" dirty="0" err="1" smtClean="0">
                <a:latin typeface="Footlight MT Light" panose="0204060206030A020304" pitchFamily="18" charset="0"/>
              </a:rPr>
              <a:t>berada</a:t>
            </a:r>
            <a:r>
              <a:rPr lang="en-US" dirty="0" smtClean="0">
                <a:latin typeface="Footlight MT Light" panose="0204060206030A020304" pitchFamily="18" charset="0"/>
              </a:rPr>
              <a:t> di </a:t>
            </a:r>
            <a:r>
              <a:rPr lang="en-US" dirty="0" err="1" smtClean="0">
                <a:latin typeface="Footlight MT Light" panose="0204060206030A020304" pitchFamily="18" charset="0"/>
              </a:rPr>
              <a:t>tangan</a:t>
            </a:r>
            <a:r>
              <a:rPr lang="en-US" dirty="0" smtClean="0">
                <a:latin typeface="Footlight MT Light" panose="0204060206030A020304" pitchFamily="18" charset="0"/>
              </a:rPr>
              <a:t> </a:t>
            </a:r>
            <a:r>
              <a:rPr lang="en-US" dirty="0" err="1" smtClean="0">
                <a:latin typeface="Footlight MT Light" panose="0204060206030A020304" pitchFamily="18" charset="0"/>
              </a:rPr>
              <a:t>rakyat</a:t>
            </a:r>
            <a:r>
              <a:rPr lang="en-US" dirty="0" smtClean="0">
                <a:latin typeface="Footlight MT Light" panose="0204060206030A020304" pitchFamily="18" charset="0"/>
              </a:rPr>
              <a:t> </a:t>
            </a:r>
            <a:r>
              <a:rPr lang="en-US" dirty="0" err="1" smtClean="0">
                <a:latin typeface="Footlight MT Light" panose="0204060206030A020304" pitchFamily="18" charset="0"/>
              </a:rPr>
              <a:t>dan</a:t>
            </a:r>
            <a:r>
              <a:rPr lang="en-US" dirty="0" smtClean="0">
                <a:latin typeface="Footlight MT Light" panose="0204060206030A020304" pitchFamily="18" charset="0"/>
              </a:rPr>
              <a:t> </a:t>
            </a:r>
            <a:r>
              <a:rPr lang="en-US" dirty="0" err="1" smtClean="0">
                <a:latin typeface="Footlight MT Light" panose="0204060206030A020304" pitchFamily="18" charset="0"/>
              </a:rPr>
              <a:t>pemerintah</a:t>
            </a:r>
            <a:r>
              <a:rPr lang="en-US" dirty="0" smtClean="0">
                <a:latin typeface="Footlight MT Light" panose="0204060206030A020304" pitchFamily="18" charset="0"/>
              </a:rPr>
              <a:t> </a:t>
            </a:r>
            <a:r>
              <a:rPr lang="en-US" dirty="0" err="1" smtClean="0">
                <a:latin typeface="Footlight MT Light" panose="0204060206030A020304" pitchFamily="18" charset="0"/>
              </a:rPr>
              <a:t>dijalankan</a:t>
            </a:r>
            <a:r>
              <a:rPr lang="en-US" dirty="0" smtClean="0">
                <a:latin typeface="Footlight MT Light" panose="0204060206030A020304" pitchFamily="18" charset="0"/>
              </a:rPr>
              <a:t> </a:t>
            </a:r>
            <a:r>
              <a:rPr lang="en-US" dirty="0" err="1" smtClean="0">
                <a:latin typeface="Footlight MT Light" panose="0204060206030A020304" pitchFamily="18" charset="0"/>
              </a:rPr>
              <a:t>berdasarkan</a:t>
            </a:r>
            <a:r>
              <a:rPr lang="en-US" dirty="0" smtClean="0">
                <a:latin typeface="Footlight MT Light" panose="0204060206030A020304" pitchFamily="18" charset="0"/>
              </a:rPr>
              <a:t> </a:t>
            </a:r>
            <a:r>
              <a:rPr lang="en-US" dirty="0" err="1" smtClean="0">
                <a:latin typeface="Footlight MT Light" panose="0204060206030A020304" pitchFamily="18" charset="0"/>
              </a:rPr>
              <a:t>kehendaki</a:t>
            </a:r>
            <a:r>
              <a:rPr lang="en-US" dirty="0" smtClean="0">
                <a:latin typeface="Footlight MT Light" panose="0204060206030A020304" pitchFamily="18" charset="0"/>
              </a:rPr>
              <a:t> </a:t>
            </a:r>
            <a:r>
              <a:rPr lang="en-US" dirty="0" err="1" smtClean="0">
                <a:latin typeface="Footlight MT Light" panose="0204060206030A020304" pitchFamily="18" charset="0"/>
              </a:rPr>
              <a:t>rakyat</a:t>
            </a:r>
            <a:r>
              <a:rPr lang="en-US" dirty="0" smtClean="0">
                <a:latin typeface="Footlight MT Light" panose="0204060206030A020304" pitchFamily="18" charset="0"/>
              </a:rPr>
              <a:t>. </a:t>
            </a:r>
            <a:r>
              <a:rPr lang="en-US" dirty="0" err="1" smtClean="0">
                <a:latin typeface="Footlight MT Light" panose="0204060206030A020304" pitchFamily="18" charset="0"/>
              </a:rPr>
              <a:t>Aspirasi</a:t>
            </a:r>
            <a:r>
              <a:rPr lang="en-US" dirty="0" smtClean="0">
                <a:latin typeface="Footlight MT Light" panose="0204060206030A020304" pitchFamily="18" charset="0"/>
              </a:rPr>
              <a:t> </a:t>
            </a:r>
            <a:r>
              <a:rPr lang="en-US" dirty="0" err="1" smtClean="0">
                <a:latin typeface="Footlight MT Light" panose="0204060206030A020304" pitchFamily="18" charset="0"/>
              </a:rPr>
              <a:t>dan</a:t>
            </a:r>
            <a:r>
              <a:rPr lang="en-US" dirty="0" smtClean="0">
                <a:latin typeface="Footlight MT Light" panose="0204060206030A020304" pitchFamily="18" charset="0"/>
              </a:rPr>
              <a:t> </a:t>
            </a:r>
            <a:r>
              <a:rPr lang="en-US" dirty="0" err="1" smtClean="0">
                <a:latin typeface="Footlight MT Light" panose="0204060206030A020304" pitchFamily="18" charset="0"/>
              </a:rPr>
              <a:t>kemauan</a:t>
            </a:r>
            <a:r>
              <a:rPr lang="en-US" dirty="0" smtClean="0">
                <a:latin typeface="Footlight MT Light" panose="0204060206030A020304" pitchFamily="18" charset="0"/>
              </a:rPr>
              <a:t> </a:t>
            </a:r>
            <a:r>
              <a:rPr lang="en-US" dirty="0" err="1" smtClean="0">
                <a:latin typeface="Footlight MT Light" panose="0204060206030A020304" pitchFamily="18" charset="0"/>
              </a:rPr>
              <a:t>rakyat</a:t>
            </a:r>
            <a:r>
              <a:rPr lang="en-US" dirty="0" smtClean="0">
                <a:latin typeface="Footlight MT Light" panose="0204060206030A020304" pitchFamily="18" charset="0"/>
              </a:rPr>
              <a:t> </a:t>
            </a:r>
            <a:r>
              <a:rPr lang="en-US" dirty="0" err="1" smtClean="0">
                <a:latin typeface="Footlight MT Light" panose="0204060206030A020304" pitchFamily="18" charset="0"/>
              </a:rPr>
              <a:t>harus</a:t>
            </a:r>
            <a:r>
              <a:rPr lang="en-US" dirty="0" smtClean="0">
                <a:latin typeface="Footlight MT Light" panose="0204060206030A020304" pitchFamily="18" charset="0"/>
              </a:rPr>
              <a:t> </a:t>
            </a:r>
            <a:r>
              <a:rPr lang="en-US" dirty="0" err="1" smtClean="0">
                <a:latin typeface="Footlight MT Light" panose="0204060206030A020304" pitchFamily="18" charset="0"/>
              </a:rPr>
              <a:t>dipenuhi</a:t>
            </a:r>
            <a:r>
              <a:rPr lang="en-US" dirty="0" smtClean="0">
                <a:latin typeface="Footlight MT Light" panose="0204060206030A020304" pitchFamily="18" charset="0"/>
              </a:rPr>
              <a:t> </a:t>
            </a:r>
            <a:r>
              <a:rPr lang="en-US" dirty="0" err="1" smtClean="0">
                <a:latin typeface="Footlight MT Light" panose="0204060206030A020304" pitchFamily="18" charset="0"/>
              </a:rPr>
              <a:t>dan</a:t>
            </a:r>
            <a:r>
              <a:rPr lang="en-US" dirty="0" smtClean="0">
                <a:latin typeface="Footlight MT Light" panose="0204060206030A020304" pitchFamily="18" charset="0"/>
              </a:rPr>
              <a:t> </a:t>
            </a:r>
            <a:r>
              <a:rPr lang="en-US" dirty="0" err="1" smtClean="0">
                <a:latin typeface="Footlight MT Light" panose="0204060206030A020304" pitchFamily="18" charset="0"/>
              </a:rPr>
              <a:t>pemerintahan</a:t>
            </a:r>
            <a:r>
              <a:rPr lang="en-US" dirty="0" smtClean="0">
                <a:latin typeface="Footlight MT Light" panose="0204060206030A020304" pitchFamily="18" charset="0"/>
              </a:rPr>
              <a:t> </a:t>
            </a:r>
            <a:r>
              <a:rPr lang="en-US" dirty="0" err="1" smtClean="0">
                <a:latin typeface="Footlight MT Light" panose="0204060206030A020304" pitchFamily="18" charset="0"/>
              </a:rPr>
              <a:t>dijalankan</a:t>
            </a:r>
            <a:r>
              <a:rPr lang="en-US" dirty="0" smtClean="0">
                <a:latin typeface="Footlight MT Light" panose="0204060206030A020304" pitchFamily="18" charset="0"/>
              </a:rPr>
              <a:t> </a:t>
            </a:r>
            <a:r>
              <a:rPr lang="en-US" dirty="0" err="1" smtClean="0">
                <a:latin typeface="Footlight MT Light" panose="0204060206030A020304" pitchFamily="18" charset="0"/>
              </a:rPr>
              <a:t>berdasarkan</a:t>
            </a:r>
            <a:r>
              <a:rPr lang="en-US" dirty="0" smtClean="0">
                <a:latin typeface="Footlight MT Light" panose="0204060206030A020304" pitchFamily="18" charset="0"/>
              </a:rPr>
              <a:t> </a:t>
            </a:r>
            <a:r>
              <a:rPr lang="en-US" dirty="0" err="1" smtClean="0">
                <a:latin typeface="Footlight MT Light" panose="0204060206030A020304" pitchFamily="18" charset="0"/>
              </a:rPr>
              <a:t>konstitusi</a:t>
            </a:r>
            <a:r>
              <a:rPr lang="en-US" dirty="0" smtClean="0">
                <a:latin typeface="Footlight MT Light" panose="0204060206030A020304" pitchFamily="18" charset="0"/>
              </a:rPr>
              <a:t> </a:t>
            </a:r>
            <a:r>
              <a:rPr lang="en-US" dirty="0" err="1" smtClean="0">
                <a:latin typeface="Footlight MT Light" panose="0204060206030A020304" pitchFamily="18" charset="0"/>
              </a:rPr>
              <a:t>yng</a:t>
            </a:r>
            <a:r>
              <a:rPr lang="en-US" dirty="0" smtClean="0">
                <a:latin typeface="Footlight MT Light" panose="0204060206030A020304" pitchFamily="18" charset="0"/>
              </a:rPr>
              <a:t> </a:t>
            </a:r>
            <a:r>
              <a:rPr lang="en-US" dirty="0" err="1" smtClean="0">
                <a:latin typeface="Footlight MT Light" panose="0204060206030A020304" pitchFamily="18" charset="0"/>
              </a:rPr>
              <a:t>merupakan</a:t>
            </a:r>
            <a:r>
              <a:rPr lang="en-US" dirty="0" smtClean="0">
                <a:latin typeface="Footlight MT Light" panose="0204060206030A020304" pitchFamily="18" charset="0"/>
              </a:rPr>
              <a:t> </a:t>
            </a:r>
            <a:r>
              <a:rPr lang="en-US" dirty="0" err="1" smtClean="0">
                <a:latin typeface="Footlight MT Light" panose="0204060206030A020304" pitchFamily="18" charset="0"/>
              </a:rPr>
              <a:t>arah</a:t>
            </a:r>
            <a:r>
              <a:rPr lang="en-US" dirty="0" smtClean="0">
                <a:latin typeface="Footlight MT Light" panose="0204060206030A020304" pitchFamily="18" charset="0"/>
              </a:rPr>
              <a:t> </a:t>
            </a:r>
            <a:r>
              <a:rPr lang="en-US" dirty="0" err="1" smtClean="0">
                <a:latin typeface="Footlight MT Light" panose="0204060206030A020304" pitchFamily="18" charset="0"/>
              </a:rPr>
              <a:t>dan</a:t>
            </a:r>
            <a:r>
              <a:rPr lang="en-US" dirty="0" smtClean="0">
                <a:latin typeface="Footlight MT Light" panose="0204060206030A020304" pitchFamily="18" charset="0"/>
              </a:rPr>
              <a:t> </a:t>
            </a:r>
            <a:r>
              <a:rPr lang="en-US" dirty="0" err="1" smtClean="0">
                <a:latin typeface="Footlight MT Light" panose="0204060206030A020304" pitchFamily="18" charset="0"/>
              </a:rPr>
              <a:t>pedoman</a:t>
            </a:r>
            <a:r>
              <a:rPr lang="en-US" dirty="0" smtClean="0">
                <a:latin typeface="Footlight MT Light" panose="0204060206030A020304" pitchFamily="18" charset="0"/>
              </a:rPr>
              <a:t> </a:t>
            </a:r>
            <a:r>
              <a:rPr lang="en-US" dirty="0" err="1" smtClean="0">
                <a:latin typeface="Footlight MT Light" panose="0204060206030A020304" pitchFamily="18" charset="0"/>
              </a:rPr>
              <a:t>dalam</a:t>
            </a:r>
            <a:r>
              <a:rPr lang="en-US" dirty="0" smtClean="0">
                <a:latin typeface="Footlight MT Light" panose="0204060206030A020304" pitchFamily="18" charset="0"/>
              </a:rPr>
              <a:t> </a:t>
            </a:r>
            <a:r>
              <a:rPr lang="en-US" dirty="0" err="1" smtClean="0">
                <a:latin typeface="Footlight MT Light" panose="0204060206030A020304" pitchFamily="18" charset="0"/>
              </a:rPr>
              <a:t>melaksanakan</a:t>
            </a:r>
            <a:r>
              <a:rPr lang="en-US" dirty="0" smtClean="0">
                <a:latin typeface="Footlight MT Light" panose="0204060206030A020304" pitchFamily="18" charset="0"/>
              </a:rPr>
              <a:t> </a:t>
            </a:r>
            <a:r>
              <a:rPr lang="en-US" dirty="0" err="1" smtClean="0">
                <a:latin typeface="Footlight MT Light" panose="0204060206030A020304" pitchFamily="18" charset="0"/>
              </a:rPr>
              <a:t>hidup</a:t>
            </a:r>
            <a:r>
              <a:rPr lang="en-US" dirty="0" smtClean="0">
                <a:latin typeface="Footlight MT Light" panose="0204060206030A020304" pitchFamily="18" charset="0"/>
              </a:rPr>
              <a:t> </a:t>
            </a:r>
            <a:r>
              <a:rPr lang="en-US" dirty="0" err="1" smtClean="0">
                <a:latin typeface="Footlight MT Light" panose="0204060206030A020304" pitchFamily="18" charset="0"/>
              </a:rPr>
              <a:t>bernegara</a:t>
            </a:r>
            <a:r>
              <a:rPr lang="en-US" dirty="0" smtClean="0">
                <a:latin typeface="Footlight MT Light" panose="0204060206030A020304" pitchFamily="18" charset="0"/>
              </a:rPr>
              <a:t>. Para </a:t>
            </a:r>
            <a:r>
              <a:rPr lang="en-US" dirty="0" err="1" smtClean="0">
                <a:latin typeface="Footlight MT Light" panose="0204060206030A020304" pitchFamily="18" charset="0"/>
              </a:rPr>
              <a:t>pembuat</a:t>
            </a:r>
            <a:r>
              <a:rPr lang="en-US" dirty="0" smtClean="0">
                <a:latin typeface="Footlight MT Light" panose="0204060206030A020304" pitchFamily="18" charset="0"/>
              </a:rPr>
              <a:t> </a:t>
            </a:r>
            <a:r>
              <a:rPr lang="en-US" dirty="0" err="1" smtClean="0">
                <a:latin typeface="Footlight MT Light" panose="0204060206030A020304" pitchFamily="18" charset="0"/>
              </a:rPr>
              <a:t>kebijakan</a:t>
            </a:r>
            <a:r>
              <a:rPr lang="en-US" dirty="0" smtClean="0">
                <a:latin typeface="Footlight MT Light" panose="0204060206030A020304" pitchFamily="18" charset="0"/>
              </a:rPr>
              <a:t> </a:t>
            </a:r>
            <a:r>
              <a:rPr lang="en-US" dirty="0" err="1" smtClean="0">
                <a:latin typeface="Footlight MT Light" panose="0204060206030A020304" pitchFamily="18" charset="0"/>
              </a:rPr>
              <a:t>memperhatikan</a:t>
            </a:r>
            <a:r>
              <a:rPr lang="en-US" dirty="0" smtClean="0">
                <a:latin typeface="Footlight MT Light" panose="0204060206030A020304" pitchFamily="18" charset="0"/>
              </a:rPr>
              <a:t> </a:t>
            </a:r>
            <a:r>
              <a:rPr lang="en-US" dirty="0" err="1" smtClean="0">
                <a:latin typeface="Footlight MT Light" panose="0204060206030A020304" pitchFamily="18" charset="0"/>
              </a:rPr>
              <a:t>seluruh</a:t>
            </a:r>
            <a:r>
              <a:rPr lang="en-US" dirty="0" smtClean="0">
                <a:latin typeface="Footlight MT Light" panose="0204060206030A020304" pitchFamily="18" charset="0"/>
              </a:rPr>
              <a:t> </a:t>
            </a:r>
            <a:r>
              <a:rPr lang="en-US" dirty="0" err="1" smtClean="0">
                <a:latin typeface="Footlight MT Light" panose="0204060206030A020304" pitchFamily="18" charset="0"/>
              </a:rPr>
              <a:t>aspirasi</a:t>
            </a:r>
            <a:r>
              <a:rPr lang="en-US" dirty="0" smtClean="0">
                <a:latin typeface="Footlight MT Light" panose="0204060206030A020304" pitchFamily="18" charset="0"/>
              </a:rPr>
              <a:t> </a:t>
            </a:r>
            <a:r>
              <a:rPr lang="en-US" dirty="0" err="1" smtClean="0">
                <a:latin typeface="Footlight MT Light" panose="0204060206030A020304" pitchFamily="18" charset="0"/>
              </a:rPr>
              <a:t>rakyat</a:t>
            </a:r>
            <a:r>
              <a:rPr lang="en-US" dirty="0" smtClean="0">
                <a:latin typeface="Footlight MT Light" panose="0204060206030A020304" pitchFamily="18" charset="0"/>
              </a:rPr>
              <a:t> yang </a:t>
            </a:r>
            <a:r>
              <a:rPr lang="en-US" dirty="0" err="1" smtClean="0">
                <a:latin typeface="Footlight MT Light" panose="0204060206030A020304" pitchFamily="18" charset="0"/>
              </a:rPr>
              <a:t>berkembang</a:t>
            </a:r>
            <a:r>
              <a:rPr lang="en-US" dirty="0" smtClean="0">
                <a:latin typeface="Footlight MT Light" panose="0204060206030A020304" pitchFamily="18" charset="0"/>
              </a:rPr>
              <a:t>. </a:t>
            </a:r>
            <a:r>
              <a:rPr lang="en-US" dirty="0" err="1" smtClean="0">
                <a:latin typeface="Footlight MT Light" panose="0204060206030A020304" pitchFamily="18" charset="0"/>
              </a:rPr>
              <a:t>Kebijakan</a:t>
            </a:r>
            <a:r>
              <a:rPr lang="en-US" dirty="0" smtClean="0">
                <a:latin typeface="Footlight MT Light" panose="0204060206030A020304" pitchFamily="18" charset="0"/>
              </a:rPr>
              <a:t> yang </a:t>
            </a:r>
            <a:r>
              <a:rPr lang="en-US" dirty="0" err="1" smtClean="0">
                <a:latin typeface="Footlight MT Light" panose="0204060206030A020304" pitchFamily="18" charset="0"/>
              </a:rPr>
              <a:t>dikeluarkan</a:t>
            </a:r>
            <a:r>
              <a:rPr lang="en-US" dirty="0" smtClean="0">
                <a:latin typeface="Footlight MT Light" panose="0204060206030A020304" pitchFamily="18" charset="0"/>
              </a:rPr>
              <a:t> </a:t>
            </a:r>
            <a:r>
              <a:rPr lang="en-US" dirty="0" err="1" smtClean="0">
                <a:latin typeface="Footlight MT Light" panose="0204060206030A020304" pitchFamily="18" charset="0"/>
              </a:rPr>
              <a:t>harus</a:t>
            </a:r>
            <a:r>
              <a:rPr lang="en-US" dirty="0" smtClean="0">
                <a:latin typeface="Footlight MT Light" panose="0204060206030A020304" pitchFamily="18" charset="0"/>
              </a:rPr>
              <a:t> </a:t>
            </a:r>
            <a:r>
              <a:rPr lang="en-US" dirty="0" err="1" smtClean="0">
                <a:latin typeface="Footlight MT Light" panose="0204060206030A020304" pitchFamily="18" charset="0"/>
              </a:rPr>
              <a:t>dapat</a:t>
            </a:r>
            <a:r>
              <a:rPr lang="en-US" dirty="0" smtClean="0">
                <a:latin typeface="Footlight MT Light" panose="0204060206030A020304" pitchFamily="18" charset="0"/>
              </a:rPr>
              <a:t> </a:t>
            </a:r>
            <a:r>
              <a:rPr lang="en-US" dirty="0" err="1" smtClean="0">
                <a:latin typeface="Footlight MT Light" panose="0204060206030A020304" pitchFamily="18" charset="0"/>
              </a:rPr>
              <a:t>mewakili</a:t>
            </a:r>
            <a:r>
              <a:rPr lang="en-US" dirty="0" smtClean="0">
                <a:latin typeface="Footlight MT Light" panose="0204060206030A020304" pitchFamily="18" charset="0"/>
              </a:rPr>
              <a:t> </a:t>
            </a:r>
            <a:r>
              <a:rPr lang="en-US" dirty="0" err="1" smtClean="0">
                <a:latin typeface="Footlight MT Light" panose="0204060206030A020304" pitchFamily="18" charset="0"/>
              </a:rPr>
              <a:t>berbagai</a:t>
            </a:r>
            <a:r>
              <a:rPr lang="en-US" dirty="0" smtClean="0">
                <a:latin typeface="Footlight MT Light" panose="0204060206030A020304" pitchFamily="18" charset="0"/>
              </a:rPr>
              <a:t> </a:t>
            </a:r>
            <a:r>
              <a:rPr lang="en-US" dirty="0" err="1" smtClean="0">
                <a:latin typeface="Footlight MT Light" panose="0204060206030A020304" pitchFamily="18" charset="0"/>
              </a:rPr>
              <a:t>keinginan</a:t>
            </a:r>
            <a:r>
              <a:rPr lang="en-US" dirty="0" smtClean="0">
                <a:latin typeface="Footlight MT Light" panose="0204060206030A020304" pitchFamily="18" charset="0"/>
              </a:rPr>
              <a:t> </a:t>
            </a:r>
            <a:r>
              <a:rPr lang="en-US" dirty="0" err="1" smtClean="0">
                <a:latin typeface="Footlight MT Light" panose="0204060206030A020304" pitchFamily="18" charset="0"/>
              </a:rPr>
              <a:t>masyarakat</a:t>
            </a:r>
            <a:r>
              <a:rPr lang="en-US" dirty="0" smtClean="0">
                <a:latin typeface="Footlight MT Light" panose="0204060206030A020304" pitchFamily="18" charset="0"/>
              </a:rPr>
              <a:t> yang </a:t>
            </a:r>
            <a:r>
              <a:rPr lang="en-US" dirty="0" err="1" smtClean="0">
                <a:latin typeface="Footlight MT Light" panose="0204060206030A020304" pitchFamily="18" charset="0"/>
              </a:rPr>
              <a:t>beragam</a:t>
            </a:r>
            <a:r>
              <a:rPr lang="en-US" dirty="0" smtClean="0">
                <a:latin typeface="Footlight MT Light" panose="0204060206030A020304" pitchFamily="18" charset="0"/>
              </a:rPr>
              <a:t>. </a:t>
            </a:r>
            <a:endParaRPr lang="en-US" dirty="0">
              <a:latin typeface="Footlight MT Light" panose="0204060206030A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0525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Footlight MT Light" panose="0204060206030A020304" pitchFamily="18" charset="0"/>
              </a:rPr>
              <a:t>c. </a:t>
            </a:r>
            <a:r>
              <a:rPr lang="en-US" dirty="0" err="1" smtClean="0">
                <a:latin typeface="Footlight MT Light" panose="0204060206030A020304" pitchFamily="18" charset="0"/>
              </a:rPr>
              <a:t>Distribusi</a:t>
            </a:r>
            <a:r>
              <a:rPr lang="en-US" dirty="0" smtClean="0">
                <a:latin typeface="Footlight MT Light" panose="0204060206030A020304" pitchFamily="18" charset="0"/>
              </a:rPr>
              <a:t> </a:t>
            </a:r>
            <a:r>
              <a:rPr lang="en-US" dirty="0" err="1" smtClean="0">
                <a:latin typeface="Footlight MT Light" panose="0204060206030A020304" pitchFamily="18" charset="0"/>
              </a:rPr>
              <a:t>pendapatan</a:t>
            </a:r>
            <a:r>
              <a:rPr lang="en-US" dirty="0" smtClean="0">
                <a:latin typeface="Footlight MT Light" panose="0204060206030A020304" pitchFamily="18" charset="0"/>
              </a:rPr>
              <a:t> </a:t>
            </a:r>
            <a:r>
              <a:rPr lang="en-US" dirty="0" err="1" smtClean="0">
                <a:latin typeface="Footlight MT Light" panose="0204060206030A020304" pitchFamily="18" charset="0"/>
              </a:rPr>
              <a:t>secara</a:t>
            </a:r>
            <a:r>
              <a:rPr lang="en-US" dirty="0" smtClean="0">
                <a:latin typeface="Footlight MT Light" panose="0204060206030A020304" pitchFamily="18" charset="0"/>
              </a:rPr>
              <a:t> </a:t>
            </a:r>
            <a:r>
              <a:rPr lang="en-US" dirty="0" err="1" smtClean="0">
                <a:latin typeface="Footlight MT Light" panose="0204060206030A020304" pitchFamily="18" charset="0"/>
              </a:rPr>
              <a:t>adil</a:t>
            </a:r>
            <a:r>
              <a:rPr lang="en-US" dirty="0" smtClean="0">
                <a:latin typeface="Footlight MT Light" panose="0204060206030A020304" pitchFamily="18" charset="0"/>
              </a:rPr>
              <a:t> </a:t>
            </a:r>
            <a:endParaRPr lang="en-US" dirty="0">
              <a:latin typeface="Footlight MT Light" panose="0204060206030A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2206171"/>
            <a:ext cx="5903461" cy="4107543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en-US" dirty="0">
                <a:latin typeface="Footlight MT Light" panose="0204060206030A020304" pitchFamily="18" charset="0"/>
              </a:rPr>
              <a:t>	</a:t>
            </a:r>
            <a:r>
              <a:rPr lang="en-US" dirty="0" err="1" smtClean="0">
                <a:latin typeface="Footlight MT Light" panose="0204060206030A020304" pitchFamily="18" charset="0"/>
              </a:rPr>
              <a:t>Dalam</a:t>
            </a:r>
            <a:r>
              <a:rPr lang="en-US" dirty="0" smtClean="0">
                <a:latin typeface="Footlight MT Light" panose="0204060206030A020304" pitchFamily="18" charset="0"/>
              </a:rPr>
              <a:t> Negara </a:t>
            </a:r>
            <a:r>
              <a:rPr lang="en-US" dirty="0" err="1" smtClean="0">
                <a:latin typeface="Footlight MT Light" panose="0204060206030A020304" pitchFamily="18" charset="0"/>
              </a:rPr>
              <a:t>demokrasi</a:t>
            </a:r>
            <a:r>
              <a:rPr lang="en-US" dirty="0" smtClean="0">
                <a:latin typeface="Footlight MT Light" panose="0204060206030A020304" pitchFamily="18" charset="0"/>
              </a:rPr>
              <a:t>, </a:t>
            </a:r>
            <a:r>
              <a:rPr lang="en-US" dirty="0" err="1" smtClean="0">
                <a:latin typeface="Footlight MT Light" panose="0204060206030A020304" pitchFamily="18" charset="0"/>
              </a:rPr>
              <a:t>semua</a:t>
            </a:r>
            <a:r>
              <a:rPr lang="en-US" dirty="0" smtClean="0">
                <a:latin typeface="Footlight MT Light" panose="0204060206030A020304" pitchFamily="18" charset="0"/>
              </a:rPr>
              <a:t> </a:t>
            </a:r>
            <a:r>
              <a:rPr lang="en-US" dirty="0" err="1" smtClean="0">
                <a:latin typeface="Footlight MT Light" panose="0204060206030A020304" pitchFamily="18" charset="0"/>
              </a:rPr>
              <a:t>bidang</a:t>
            </a:r>
            <a:r>
              <a:rPr lang="en-US" dirty="0" smtClean="0">
                <a:latin typeface="Footlight MT Light" panose="0204060206030A020304" pitchFamily="18" charset="0"/>
              </a:rPr>
              <a:t> </a:t>
            </a:r>
            <a:r>
              <a:rPr lang="en-US" dirty="0" err="1" smtClean="0">
                <a:latin typeface="Footlight MT Light" panose="0204060206030A020304" pitchFamily="18" charset="0"/>
              </a:rPr>
              <a:t>dijalankan</a:t>
            </a:r>
            <a:r>
              <a:rPr lang="en-US" dirty="0" smtClean="0">
                <a:latin typeface="Footlight MT Light" panose="0204060206030A020304" pitchFamily="18" charset="0"/>
              </a:rPr>
              <a:t> </a:t>
            </a:r>
            <a:r>
              <a:rPr lang="en-US" dirty="0" err="1" smtClean="0">
                <a:latin typeface="Footlight MT Light" panose="0204060206030A020304" pitchFamily="18" charset="0"/>
              </a:rPr>
              <a:t>dengan</a:t>
            </a:r>
            <a:r>
              <a:rPr lang="en-US" dirty="0" smtClean="0">
                <a:latin typeface="Footlight MT Light" panose="0204060206030A020304" pitchFamily="18" charset="0"/>
              </a:rPr>
              <a:t> </a:t>
            </a:r>
            <a:r>
              <a:rPr lang="en-US" dirty="0" err="1" smtClean="0">
                <a:latin typeface="Footlight MT Light" panose="0204060206030A020304" pitchFamily="18" charset="0"/>
              </a:rPr>
              <a:t>berdasarkan</a:t>
            </a:r>
            <a:r>
              <a:rPr lang="en-US" dirty="0" smtClean="0">
                <a:latin typeface="Footlight MT Light" panose="0204060206030A020304" pitchFamily="18" charset="0"/>
              </a:rPr>
              <a:t> </a:t>
            </a:r>
            <a:r>
              <a:rPr lang="en-US" dirty="0" err="1" smtClean="0">
                <a:latin typeface="Footlight MT Light" panose="0204060206030A020304" pitchFamily="18" charset="0"/>
              </a:rPr>
              <a:t>prinsip</a:t>
            </a:r>
            <a:r>
              <a:rPr lang="en-US" dirty="0" smtClean="0">
                <a:latin typeface="Footlight MT Light" panose="0204060206030A020304" pitchFamily="18" charset="0"/>
              </a:rPr>
              <a:t> </a:t>
            </a:r>
            <a:r>
              <a:rPr lang="en-US" dirty="0" err="1" smtClean="0">
                <a:latin typeface="Footlight MT Light" panose="0204060206030A020304" pitchFamily="18" charset="0"/>
              </a:rPr>
              <a:t>keadilan</a:t>
            </a:r>
            <a:r>
              <a:rPr lang="en-US" dirty="0" smtClean="0">
                <a:latin typeface="Footlight MT Light" panose="0204060206030A020304" pitchFamily="18" charset="0"/>
              </a:rPr>
              <a:t> </a:t>
            </a:r>
            <a:r>
              <a:rPr lang="en-US" dirty="0" err="1" smtClean="0">
                <a:latin typeface="Footlight MT Light" panose="0204060206030A020304" pitchFamily="18" charset="0"/>
              </a:rPr>
              <a:t>termasuk</a:t>
            </a:r>
            <a:r>
              <a:rPr lang="en-US" dirty="0" smtClean="0">
                <a:latin typeface="Footlight MT Light" panose="0204060206030A020304" pitchFamily="18" charset="0"/>
              </a:rPr>
              <a:t> </a:t>
            </a:r>
            <a:r>
              <a:rPr lang="en-US" dirty="0" err="1" smtClean="0">
                <a:latin typeface="Footlight MT Light" panose="0204060206030A020304" pitchFamily="18" charset="0"/>
              </a:rPr>
              <a:t>didalam</a:t>
            </a:r>
            <a:r>
              <a:rPr lang="en-US" dirty="0" smtClean="0">
                <a:latin typeface="Footlight MT Light" panose="0204060206030A020304" pitchFamily="18" charset="0"/>
              </a:rPr>
              <a:t> </a:t>
            </a:r>
            <a:r>
              <a:rPr lang="en-US" dirty="0" err="1" smtClean="0">
                <a:latin typeface="Footlight MT Light" panose="0204060206030A020304" pitchFamily="18" charset="0"/>
              </a:rPr>
              <a:t>bidang</a:t>
            </a:r>
            <a:r>
              <a:rPr lang="en-US" dirty="0" smtClean="0">
                <a:latin typeface="Footlight MT Light" panose="0204060206030A020304" pitchFamily="18" charset="0"/>
              </a:rPr>
              <a:t> </a:t>
            </a:r>
            <a:r>
              <a:rPr lang="en-US" dirty="0" err="1" smtClean="0">
                <a:latin typeface="Footlight MT Light" panose="0204060206030A020304" pitchFamily="18" charset="0"/>
              </a:rPr>
              <a:t>ekonomi</a:t>
            </a:r>
            <a:r>
              <a:rPr lang="en-US" dirty="0" smtClean="0">
                <a:latin typeface="Footlight MT Light" panose="0204060206030A020304" pitchFamily="18" charset="0"/>
              </a:rPr>
              <a:t>. </a:t>
            </a:r>
            <a:r>
              <a:rPr lang="en-US" dirty="0" err="1" smtClean="0">
                <a:latin typeface="Footlight MT Light" panose="0204060206030A020304" pitchFamily="18" charset="0"/>
              </a:rPr>
              <a:t>Semua</a:t>
            </a:r>
            <a:r>
              <a:rPr lang="en-US" dirty="0" smtClean="0">
                <a:latin typeface="Footlight MT Light" panose="0204060206030A020304" pitchFamily="18" charset="0"/>
              </a:rPr>
              <a:t> </a:t>
            </a:r>
            <a:r>
              <a:rPr lang="en-US" dirty="0" err="1" smtClean="0">
                <a:latin typeface="Footlight MT Light" panose="0204060206030A020304" pitchFamily="18" charset="0"/>
              </a:rPr>
              <a:t>warga</a:t>
            </a:r>
            <a:r>
              <a:rPr lang="en-US" dirty="0" smtClean="0">
                <a:latin typeface="Footlight MT Light" panose="0204060206030A020304" pitchFamily="18" charset="0"/>
              </a:rPr>
              <a:t> Negara </a:t>
            </a:r>
            <a:r>
              <a:rPr lang="en-US" dirty="0" err="1" smtClean="0">
                <a:latin typeface="Footlight MT Light" panose="0204060206030A020304" pitchFamily="18" charset="0"/>
              </a:rPr>
              <a:t>berhak</a:t>
            </a:r>
            <a:r>
              <a:rPr lang="en-US" dirty="0" smtClean="0">
                <a:latin typeface="Footlight MT Light" panose="0204060206030A020304" pitchFamily="18" charset="0"/>
              </a:rPr>
              <a:t> </a:t>
            </a:r>
            <a:r>
              <a:rPr lang="en-US" dirty="0" err="1" smtClean="0">
                <a:latin typeface="Footlight MT Light" panose="0204060206030A020304" pitchFamily="18" charset="0"/>
              </a:rPr>
              <a:t>memperoleh</a:t>
            </a:r>
            <a:r>
              <a:rPr lang="en-US" dirty="0" smtClean="0">
                <a:latin typeface="Footlight MT Light" panose="0204060206030A020304" pitchFamily="18" charset="0"/>
              </a:rPr>
              <a:t> </a:t>
            </a:r>
            <a:r>
              <a:rPr lang="en-US" dirty="0" err="1" smtClean="0">
                <a:latin typeface="Footlight MT Light" panose="0204060206030A020304" pitchFamily="18" charset="0"/>
              </a:rPr>
              <a:t>pendapatan</a:t>
            </a:r>
            <a:r>
              <a:rPr lang="en-US" dirty="0" smtClean="0">
                <a:latin typeface="Footlight MT Light" panose="0204060206030A020304" pitchFamily="18" charset="0"/>
              </a:rPr>
              <a:t> yang </a:t>
            </a:r>
            <a:r>
              <a:rPr lang="en-US" dirty="0" err="1" smtClean="0">
                <a:latin typeface="Footlight MT Light" panose="0204060206030A020304" pitchFamily="18" charset="0"/>
              </a:rPr>
              <a:t>layak</a:t>
            </a:r>
            <a:r>
              <a:rPr lang="en-US" dirty="0" smtClean="0">
                <a:latin typeface="Footlight MT Light" panose="0204060206030A020304" pitchFamily="18" charset="0"/>
              </a:rPr>
              <a:t>. </a:t>
            </a:r>
            <a:r>
              <a:rPr lang="en-US" dirty="0" err="1" smtClean="0">
                <a:latin typeface="Footlight MT Light" panose="0204060206030A020304" pitchFamily="18" charset="0"/>
              </a:rPr>
              <a:t>Pemerintah</a:t>
            </a:r>
            <a:r>
              <a:rPr lang="en-US" dirty="0" smtClean="0">
                <a:latin typeface="Footlight MT Light" panose="0204060206030A020304" pitchFamily="18" charset="0"/>
              </a:rPr>
              <a:t> </a:t>
            </a:r>
            <a:r>
              <a:rPr lang="en-US" dirty="0" err="1" smtClean="0">
                <a:latin typeface="Footlight MT Light" panose="0204060206030A020304" pitchFamily="18" charset="0"/>
              </a:rPr>
              <a:t>wajib</a:t>
            </a:r>
            <a:r>
              <a:rPr lang="en-US" dirty="0" smtClean="0">
                <a:latin typeface="Footlight MT Light" panose="0204060206030A020304" pitchFamily="18" charset="0"/>
              </a:rPr>
              <a:t> </a:t>
            </a:r>
            <a:r>
              <a:rPr lang="en-US" dirty="0" err="1" smtClean="0">
                <a:latin typeface="Footlight MT Light" panose="0204060206030A020304" pitchFamily="18" charset="0"/>
              </a:rPr>
              <a:t>memberikan</a:t>
            </a:r>
            <a:r>
              <a:rPr lang="en-US" dirty="0" smtClean="0">
                <a:latin typeface="Footlight MT Light" panose="0204060206030A020304" pitchFamily="18" charset="0"/>
              </a:rPr>
              <a:t> </a:t>
            </a:r>
            <a:r>
              <a:rPr lang="en-US" dirty="0" err="1" smtClean="0">
                <a:latin typeface="Footlight MT Light" panose="0204060206030A020304" pitchFamily="18" charset="0"/>
              </a:rPr>
              <a:t>bantuan</a:t>
            </a:r>
            <a:r>
              <a:rPr lang="en-US" dirty="0" smtClean="0">
                <a:latin typeface="Footlight MT Light" panose="0204060206030A020304" pitchFamily="18" charset="0"/>
              </a:rPr>
              <a:t> </a:t>
            </a:r>
            <a:r>
              <a:rPr lang="en-US" dirty="0" err="1" smtClean="0">
                <a:latin typeface="Footlight MT Light" panose="0204060206030A020304" pitchFamily="18" charset="0"/>
              </a:rPr>
              <a:t>kepada</a:t>
            </a:r>
            <a:r>
              <a:rPr lang="en-US" dirty="0" smtClean="0">
                <a:latin typeface="Footlight MT Light" panose="0204060206030A020304" pitchFamily="18" charset="0"/>
              </a:rPr>
              <a:t> fakir </a:t>
            </a:r>
            <a:r>
              <a:rPr lang="en-US" dirty="0" err="1" smtClean="0">
                <a:latin typeface="Footlight MT Light" panose="0204060206030A020304" pitchFamily="18" charset="0"/>
              </a:rPr>
              <a:t>dan</a:t>
            </a:r>
            <a:r>
              <a:rPr lang="en-US" dirty="0" smtClean="0">
                <a:latin typeface="Footlight MT Light" panose="0204060206030A020304" pitchFamily="18" charset="0"/>
              </a:rPr>
              <a:t> </a:t>
            </a:r>
            <a:r>
              <a:rPr lang="en-US" dirty="0" err="1" smtClean="0">
                <a:latin typeface="Footlight MT Light" panose="0204060206030A020304" pitchFamily="18" charset="0"/>
              </a:rPr>
              <a:t>miskin</a:t>
            </a:r>
            <a:r>
              <a:rPr lang="en-US" dirty="0" smtClean="0">
                <a:latin typeface="Footlight MT Light" panose="0204060206030A020304" pitchFamily="18" charset="0"/>
              </a:rPr>
              <a:t> yang </a:t>
            </a:r>
            <a:r>
              <a:rPr lang="en-US" dirty="0" err="1" smtClean="0">
                <a:latin typeface="Footlight MT Light" panose="0204060206030A020304" pitchFamily="18" charset="0"/>
              </a:rPr>
              <a:t>berpendapatan</a:t>
            </a:r>
            <a:r>
              <a:rPr lang="en-US" dirty="0" smtClean="0">
                <a:latin typeface="Footlight MT Light" panose="0204060206030A020304" pitchFamily="18" charset="0"/>
              </a:rPr>
              <a:t> </a:t>
            </a:r>
            <a:r>
              <a:rPr lang="en-US" dirty="0" err="1" smtClean="0">
                <a:latin typeface="Footlight MT Light" panose="0204060206030A020304" pitchFamily="18" charset="0"/>
              </a:rPr>
              <a:t>rendah</a:t>
            </a:r>
            <a:r>
              <a:rPr lang="en-US" dirty="0" smtClean="0">
                <a:latin typeface="Footlight MT Light" panose="0204060206030A020304" pitchFamily="18" charset="0"/>
              </a:rPr>
              <a:t>. </a:t>
            </a:r>
            <a:endParaRPr lang="en-US" dirty="0">
              <a:latin typeface="Footlight MT Light" panose="0204060206030A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7030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Footlight MT Light" panose="0204060206030A020304" pitchFamily="18" charset="0"/>
              </a:rPr>
              <a:t>d. </a:t>
            </a:r>
            <a:r>
              <a:rPr lang="en-US" dirty="0" err="1" smtClean="0">
                <a:latin typeface="Footlight MT Light" panose="0204060206030A020304" pitchFamily="18" charset="0"/>
              </a:rPr>
              <a:t>Kebebasan</a:t>
            </a:r>
            <a:r>
              <a:rPr lang="en-US" dirty="0" smtClean="0">
                <a:latin typeface="Footlight MT Light" panose="0204060206030A020304" pitchFamily="18" charset="0"/>
              </a:rPr>
              <a:t> yang </a:t>
            </a:r>
            <a:r>
              <a:rPr lang="en-US" dirty="0" err="1" smtClean="0">
                <a:latin typeface="Footlight MT Light" panose="0204060206030A020304" pitchFamily="18" charset="0"/>
              </a:rPr>
              <a:t>bertanggungjawab</a:t>
            </a:r>
            <a:endParaRPr lang="en-US" dirty="0">
              <a:latin typeface="Footlight MT Light" panose="0204060206030A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2162629"/>
            <a:ext cx="10018714" cy="4281714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Dalam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sebuah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Negara yang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demokratis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terdapat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empat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kebebasan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sangat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penting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yaitu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kebebasan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beragama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kebebasan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pers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kebebasan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mengeluarkan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pendapat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kebebasan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berkumpul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Empat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kebebasan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merupakan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Hak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Asasi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Manusia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harus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dijamin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keberadaannya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oleh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Negara. Akan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tetapi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dalam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pelaksanaanya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mesti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bertanggung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jawab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artinya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kebebasan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dimiliki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oleh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setiap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warga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Negara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tidak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boleh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bertentangan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norma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norma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berlaku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8080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12632" y="130629"/>
            <a:ext cx="10227825" cy="5312228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Dalam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lingkup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kehidupan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berbangsa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bernegara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seandainya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tidak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pemilihan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umum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untuk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memilih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presiden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wakil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presiden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maka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tentu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saja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tidak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akan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terwujud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kebebasan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warga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Negara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untuk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memilih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pemimpinnya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Bayangkan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pula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seandainya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warga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Negara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tidak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diberi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kesempatan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untuk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berpartisipasi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dalam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pembuatan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kebijakan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pemerintah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maka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kebijakan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dibuat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pemerintah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kecenderungannya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akan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sewenang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wenang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artinya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kebijakan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tersebut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tidak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sesuai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aspirasi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warga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Negara.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7580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Footlight MT Light" panose="0204060206030A020304" pitchFamily="18" charset="0"/>
              </a:rPr>
              <a:t>2. </a:t>
            </a:r>
            <a:r>
              <a:rPr lang="en-US" dirty="0" err="1" smtClean="0">
                <a:latin typeface="Footlight MT Light" panose="0204060206030A020304" pitchFamily="18" charset="0"/>
              </a:rPr>
              <a:t>Perilaku</a:t>
            </a:r>
            <a:r>
              <a:rPr lang="en-US" dirty="0" smtClean="0">
                <a:latin typeface="Footlight MT Light" panose="0204060206030A020304" pitchFamily="18" charset="0"/>
              </a:rPr>
              <a:t> yang </a:t>
            </a:r>
            <a:r>
              <a:rPr lang="en-US" dirty="0" err="1" smtClean="0">
                <a:latin typeface="Footlight MT Light" panose="0204060206030A020304" pitchFamily="18" charset="0"/>
              </a:rPr>
              <a:t>mendukung</a:t>
            </a:r>
            <a:r>
              <a:rPr lang="en-US" dirty="0" smtClean="0">
                <a:latin typeface="Footlight MT Light" panose="0204060206030A020304" pitchFamily="18" charset="0"/>
              </a:rPr>
              <a:t> </a:t>
            </a:r>
            <a:r>
              <a:rPr lang="en-US" dirty="0" err="1" smtClean="0">
                <a:latin typeface="Footlight MT Light" panose="0204060206030A020304" pitchFamily="18" charset="0"/>
              </a:rPr>
              <a:t>tegaknya</a:t>
            </a:r>
            <a:r>
              <a:rPr lang="en-US" dirty="0" smtClean="0">
                <a:latin typeface="Footlight MT Light" panose="0204060206030A020304" pitchFamily="18" charset="0"/>
              </a:rPr>
              <a:t> </a:t>
            </a:r>
            <a:r>
              <a:rPr lang="en-US" dirty="0" err="1" smtClean="0">
                <a:latin typeface="Footlight MT Light" panose="0204060206030A020304" pitchFamily="18" charset="0"/>
              </a:rPr>
              <a:t>nilai</a:t>
            </a:r>
            <a:r>
              <a:rPr lang="en-US" dirty="0" smtClean="0">
                <a:latin typeface="Footlight MT Light" panose="0204060206030A020304" pitchFamily="18" charset="0"/>
              </a:rPr>
              <a:t> – </a:t>
            </a:r>
            <a:r>
              <a:rPr lang="en-US" dirty="0" err="1" smtClean="0">
                <a:latin typeface="Footlight MT Light" panose="0204060206030A020304" pitchFamily="18" charset="0"/>
              </a:rPr>
              <a:t>nilai</a:t>
            </a:r>
            <a:r>
              <a:rPr lang="en-US" dirty="0" smtClean="0">
                <a:latin typeface="Footlight MT Light" panose="0204060206030A020304" pitchFamily="18" charset="0"/>
              </a:rPr>
              <a:t> </a:t>
            </a:r>
            <a:r>
              <a:rPr lang="en-US" dirty="0" err="1" smtClean="0">
                <a:latin typeface="Footlight MT Light" panose="0204060206030A020304" pitchFamily="18" charset="0"/>
              </a:rPr>
              <a:t>demokrasi</a:t>
            </a:r>
            <a:endParaRPr lang="en-US" dirty="0">
              <a:latin typeface="Footlight MT Light" panose="0204060206030A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2438399"/>
            <a:ext cx="5061633" cy="4252687"/>
          </a:xfrm>
        </p:spPr>
        <p:txBody>
          <a:bodyPr>
            <a:normAutofit lnSpcReduction="10000"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Demokrasi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tidak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mungkin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terwujud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jika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tidak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didukung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oleh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masyarakatnya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Pada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dasarnya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timbulnya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budaya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demokrasi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disebabkan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karena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rakyat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tidak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senang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adanya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tindakan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sewenang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wenang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baik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dari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pihak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penguasa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maupun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dari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rakyat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sendiri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3479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Footlight MT Light" panose="0204060206030A020304" pitchFamily="18" charset="0"/>
              </a:rPr>
              <a:t>Cara </a:t>
            </a:r>
            <a:r>
              <a:rPr lang="en-US" dirty="0" err="1" smtClean="0">
                <a:latin typeface="Footlight MT Light" panose="0204060206030A020304" pitchFamily="18" charset="0"/>
              </a:rPr>
              <a:t>menampilkan</a:t>
            </a:r>
            <a:r>
              <a:rPr lang="en-US" dirty="0" smtClean="0">
                <a:latin typeface="Footlight MT Light" panose="0204060206030A020304" pitchFamily="18" charset="0"/>
              </a:rPr>
              <a:t> </a:t>
            </a:r>
            <a:r>
              <a:rPr lang="en-US" dirty="0" err="1" smtClean="0">
                <a:latin typeface="Footlight MT Light" panose="0204060206030A020304" pitchFamily="18" charset="0"/>
              </a:rPr>
              <a:t>beberapa</a:t>
            </a:r>
            <a:r>
              <a:rPr lang="en-US" dirty="0" smtClean="0">
                <a:latin typeface="Footlight MT Light" panose="0204060206030A020304" pitchFamily="18" charset="0"/>
              </a:rPr>
              <a:t> </a:t>
            </a:r>
            <a:r>
              <a:rPr lang="en-US" dirty="0" err="1" smtClean="0">
                <a:latin typeface="Footlight MT Light" panose="0204060206030A020304" pitchFamily="18" charset="0"/>
              </a:rPr>
              <a:t>prinsip</a:t>
            </a:r>
            <a:r>
              <a:rPr lang="en-US" dirty="0" smtClean="0">
                <a:latin typeface="Footlight MT Light" panose="0204060206030A020304" pitchFamily="18" charset="0"/>
              </a:rPr>
              <a:t> </a:t>
            </a:r>
            <a:r>
              <a:rPr lang="en-US" dirty="0" err="1" smtClean="0">
                <a:latin typeface="Footlight MT Light" panose="0204060206030A020304" pitchFamily="18" charset="0"/>
              </a:rPr>
              <a:t>dibawah</a:t>
            </a:r>
            <a:r>
              <a:rPr lang="en-US" dirty="0" smtClean="0">
                <a:latin typeface="Footlight MT Light" panose="0204060206030A020304" pitchFamily="18" charset="0"/>
              </a:rPr>
              <a:t> </a:t>
            </a:r>
            <a:r>
              <a:rPr lang="en-US" dirty="0" err="1" smtClean="0">
                <a:latin typeface="Footlight MT Light" panose="0204060206030A020304" pitchFamily="18" charset="0"/>
              </a:rPr>
              <a:t>ini</a:t>
            </a:r>
            <a:r>
              <a:rPr lang="en-US" dirty="0" smtClean="0">
                <a:latin typeface="Footlight MT Light" panose="0204060206030A020304" pitchFamily="18" charset="0"/>
              </a:rPr>
              <a:t> </a:t>
            </a:r>
            <a:r>
              <a:rPr lang="en-US" dirty="0" err="1" smtClean="0">
                <a:latin typeface="Footlight MT Light" panose="0204060206030A020304" pitchFamily="18" charset="0"/>
              </a:rPr>
              <a:t>dalam</a:t>
            </a:r>
            <a:r>
              <a:rPr lang="en-US" dirty="0" smtClean="0">
                <a:latin typeface="Footlight MT Light" panose="0204060206030A020304" pitchFamily="18" charset="0"/>
              </a:rPr>
              <a:t> </a:t>
            </a:r>
            <a:r>
              <a:rPr lang="en-US" dirty="0" err="1" smtClean="0">
                <a:latin typeface="Footlight MT Light" panose="0204060206030A020304" pitchFamily="18" charset="0"/>
              </a:rPr>
              <a:t>kehidupan</a:t>
            </a:r>
            <a:r>
              <a:rPr lang="en-US" dirty="0" smtClean="0">
                <a:latin typeface="Footlight MT Light" panose="0204060206030A020304" pitchFamily="18" charset="0"/>
              </a:rPr>
              <a:t> </a:t>
            </a:r>
            <a:r>
              <a:rPr lang="en-US" dirty="0" err="1" smtClean="0">
                <a:latin typeface="Footlight MT Light" panose="0204060206030A020304" pitchFamily="18" charset="0"/>
              </a:rPr>
              <a:t>sehari</a:t>
            </a:r>
            <a:r>
              <a:rPr lang="en-US" dirty="0" smtClean="0">
                <a:latin typeface="Footlight MT Light" panose="0204060206030A020304" pitchFamily="18" charset="0"/>
              </a:rPr>
              <a:t> – </a:t>
            </a:r>
            <a:r>
              <a:rPr lang="en-US" dirty="0" err="1" smtClean="0">
                <a:latin typeface="Footlight MT Light" panose="0204060206030A020304" pitchFamily="18" charset="0"/>
              </a:rPr>
              <a:t>hari</a:t>
            </a:r>
            <a:r>
              <a:rPr lang="en-US" dirty="0" smtClean="0">
                <a:latin typeface="Footlight MT Light" panose="0204060206030A020304" pitchFamily="18" charset="0"/>
              </a:rPr>
              <a:t> </a:t>
            </a:r>
            <a:endParaRPr lang="en-US" dirty="0">
              <a:latin typeface="Footlight MT Light" panose="0204060206030A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77506" y="2608942"/>
            <a:ext cx="10025518" cy="3951515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	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Membiasakan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diri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untuk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berbuat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sesuai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aturan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main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atau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hukum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yang 	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berlaku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	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Mambiasakan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diri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bertindak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demokratis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dalam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segala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hal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	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Membiasakan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diri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menyelesaikan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persoalan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musyawarah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	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Membiasakan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diri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mengadakan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perubahan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secara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damai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tidak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kekerasan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	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Membiasakan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diri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untuk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memilih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pemimpin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pemimpin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melalui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cara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cara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yang 	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demokratis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2047294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Blue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Parallax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144</TotalTime>
  <Words>181</Words>
  <Application>Microsoft Office PowerPoint</Application>
  <PresentationFormat>Custom</PresentationFormat>
  <Paragraphs>35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Parallax</vt:lpstr>
      <vt:lpstr>Membangun Demokrasi Untuk Indonesia</vt:lpstr>
      <vt:lpstr>1. Pentingnya Kehidupan Yang Demokratis </vt:lpstr>
      <vt:lpstr>a. Persamaan kedudukan di muka hukum </vt:lpstr>
      <vt:lpstr>b. Partisipasi dalam pembuatan keputusan </vt:lpstr>
      <vt:lpstr>c. Distribusi pendapatan secara adil </vt:lpstr>
      <vt:lpstr>d. Kebebasan yang bertanggungjawab</vt:lpstr>
      <vt:lpstr>PowerPoint Presentation</vt:lpstr>
      <vt:lpstr>2. Perilaku yang mendukung tegaknya nilai – nilai demokrasi</vt:lpstr>
      <vt:lpstr>Cara menampilkan beberapa prinsip dibawah ini dalam kehidupan sehari – hari </vt:lpstr>
      <vt:lpstr>PowerPoint Presentation</vt:lpstr>
      <vt:lpstr>Dalam kehidupan di lingkungan keluarga </vt:lpstr>
      <vt:lpstr>Dalam kehidupan di lingkungan sekolah</vt:lpstr>
      <vt:lpstr>Dalam kehidupan di lingkungan masyarakat</vt:lpstr>
      <vt:lpstr>Dalam Kehidupan Di Lingkungan Bangsa Dan Negara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Membangun demokrasi untuk indonesia</dc:title>
  <dc:creator>mayang ajeng</dc:creator>
  <cp:lastModifiedBy>windows 8.1</cp:lastModifiedBy>
  <cp:revision>16</cp:revision>
  <dcterms:created xsi:type="dcterms:W3CDTF">2016-08-16T11:22:54Z</dcterms:created>
  <dcterms:modified xsi:type="dcterms:W3CDTF">2021-09-22T01:55:00Z</dcterms:modified>
</cp:coreProperties>
</file>