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0" r:id="rId4"/>
    <p:sldId id="274" r:id="rId5"/>
    <p:sldId id="275" r:id="rId6"/>
    <p:sldId id="264" r:id="rId7"/>
    <p:sldId id="265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CN" sz="5000" b="1" dirty="0" err="1" smtClean="0"/>
              <a:t>Membaca</a:t>
            </a:r>
            <a:r>
              <a:rPr lang="en-US" altLang="zh-CN" sz="5000" b="1" dirty="0" smtClean="0"/>
              <a:t> </a:t>
            </a:r>
            <a:endParaRPr lang="id-ID" altLang="zh-CN" sz="5000" b="1" dirty="0" smtClean="0"/>
          </a:p>
          <a:p>
            <a:pPr algn="ctr"/>
            <a:r>
              <a:rPr lang="zh-CN" altLang="en-US" sz="5000" b="1" dirty="0" smtClean="0"/>
              <a:t>阅 读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yuè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dú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Lancar</a:t>
            </a:r>
            <a:r>
              <a:rPr lang="en-US" sz="3500" dirty="0" smtClean="0"/>
              <a:t>, </a:t>
            </a:r>
            <a:r>
              <a:rPr lang="en-US" sz="3500" dirty="0" err="1" smtClean="0"/>
              <a:t>fasih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流 利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liú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lì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smtClean="0"/>
              <a:t>Dan </a:t>
            </a:r>
            <a:r>
              <a:rPr lang="en-US" sz="3500" dirty="0" err="1" smtClean="0"/>
              <a:t>lagi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而 且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ér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qiě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乐 器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yuè qì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piano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弹 钢 琴 </a:t>
            </a:r>
            <a:r>
              <a:rPr lang="en-US" sz="3500" dirty="0" smtClean="0"/>
              <a:t>t</a:t>
            </a:r>
            <a:r>
              <a:rPr lang="id-ID" sz="3500" dirty="0" smtClean="0"/>
              <a:t>án gāng</a:t>
            </a:r>
            <a:r>
              <a:rPr lang="en-US" sz="3500" dirty="0" smtClean="0"/>
              <a:t> </a:t>
            </a:r>
            <a:r>
              <a:rPr lang="id-ID" sz="3500" dirty="0" smtClean="0"/>
              <a:t>qín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Setengah</a:t>
            </a:r>
            <a:r>
              <a:rPr lang="en-US" sz="3500" dirty="0" smtClean="0"/>
              <a:t> jam </a:t>
            </a:r>
            <a:r>
              <a:rPr lang="zh-CN" altLang="en-US" sz="3500" dirty="0" smtClean="0"/>
              <a:t>半 个 小 时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bàn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gè xiǎo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shí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其 他 </a:t>
            </a:r>
            <a:r>
              <a:rPr lang="en-US" sz="3500" dirty="0" smtClean="0"/>
              <a:t>q</a:t>
            </a:r>
            <a:r>
              <a:rPr lang="id-ID" sz="3500" dirty="0" smtClean="0"/>
              <a:t>í</a:t>
            </a:r>
            <a:r>
              <a:rPr lang="en-US" sz="3500" dirty="0" smtClean="0"/>
              <a:t> </a:t>
            </a:r>
            <a:r>
              <a:rPr lang="id-ID" sz="3500" dirty="0" smtClean="0"/>
              <a:t>tā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Pangsit</a:t>
            </a:r>
            <a:r>
              <a:rPr lang="en-US" sz="3500" dirty="0" smtClean="0"/>
              <a:t> (</a:t>
            </a:r>
            <a:r>
              <a:rPr lang="en-US" sz="3500" dirty="0" err="1" smtClean="0"/>
              <a:t>swekiao</a:t>
            </a:r>
            <a:r>
              <a:rPr lang="en-US" sz="3500" dirty="0" smtClean="0"/>
              <a:t>) </a:t>
            </a:r>
            <a:r>
              <a:rPr lang="zh-CN" altLang="en-US" sz="3500" dirty="0" smtClean="0"/>
              <a:t>饺 子 </a:t>
            </a:r>
            <a:r>
              <a:rPr lang="en-US" sz="3500" dirty="0" smtClean="0"/>
              <a:t>j</a:t>
            </a:r>
            <a:r>
              <a:rPr lang="id-ID" sz="3500" dirty="0" smtClean="0"/>
              <a:t>iǎo</a:t>
            </a:r>
            <a:r>
              <a:rPr lang="en-US" sz="3500" dirty="0" smtClean="0"/>
              <a:t> </a:t>
            </a:r>
            <a:r>
              <a:rPr lang="id-ID" sz="3500" dirty="0" smtClean="0"/>
              <a:t>zi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Wacana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</a:t>
            </a:r>
            <a:r>
              <a:rPr lang="en-US" sz="4000" b="1" dirty="0" err="1" smtClean="0"/>
              <a:t>alaman</a:t>
            </a:r>
            <a:r>
              <a:rPr lang="en-US" sz="4000" b="1" dirty="0" smtClean="0"/>
              <a:t> 49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3000" dirty="0" smtClean="0"/>
              <a:t>    </a:t>
            </a:r>
            <a:r>
              <a:rPr lang="en-US" altLang="zh-CN" sz="3000" dirty="0" err="1" smtClean="0"/>
              <a:t>T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eman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我 们 的 新 同 学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de xīn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tóng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xué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rabu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kedatangan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murid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355600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上 星 期 三 我 们 班 来 了 一 个 新 学 生，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hàng xīng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qī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sān wǒ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bān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le yī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gè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xīn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xué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shēng,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bernama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dong-dong. Dong-dong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她 叫 冬 冬。冬 冬 在 中 国 住 过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ā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jiào dōng dōng.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ōng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dōng zài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zhōng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guó zhù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guò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Tiongkok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berbicara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Mandarin</a:t>
            </a:r>
          </a:p>
          <a:p>
            <a:pPr>
              <a:buNone/>
            </a:pP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三 年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所 以 她 会 说 中 文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sān nián,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suǒ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yǐ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tā huì shuō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zhōng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wén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bicaranya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lancar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而 且 说 得 很 流 利。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ér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qiě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shuō dé hěn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liú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78647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她 有 很 多 爱 好：玩 乐 器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ā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yǒu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hěn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duō ài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án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yuè qì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menyanyi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menari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memasak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唱 歌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跳 舞。她 也 很 喜 欢 做 饭。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gē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tiào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wǔ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ā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yě hěn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xǐ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zuò fàn.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disukainya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piano.</a:t>
            </a:r>
          </a:p>
          <a:p>
            <a:pPr marL="514350" indent="-514350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但 她 最 大 的 爱 好 是 </a:t>
            </a:r>
            <a:r>
              <a:rPr lang="zh-CN" altLang="en-US" sz="3000" dirty="0" smtClean="0"/>
              <a:t>弹 </a:t>
            </a:r>
            <a:r>
              <a:rPr lang="zh-CN" altLang="en-US" sz="3000" dirty="0" smtClean="0"/>
              <a:t>钢 </a:t>
            </a:r>
            <a:r>
              <a:rPr lang="zh-CN" altLang="en-US" sz="3000" dirty="0" smtClean="0"/>
              <a:t>琴</a:t>
            </a:r>
            <a:r>
              <a:rPr lang="zh-CN" altLang="en-US" sz="3000" dirty="0" smtClean="0"/>
              <a:t>。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àn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tā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zuì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dà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hào shì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/>
              <a:t>t</a:t>
            </a:r>
            <a:r>
              <a:rPr lang="id-ID" sz="3000" dirty="0" smtClean="0"/>
              <a:t>án gāng</a:t>
            </a:r>
            <a:r>
              <a:rPr lang="en-US" sz="3000" dirty="0" smtClean="0"/>
              <a:t> </a:t>
            </a:r>
            <a:r>
              <a:rPr lang="id-ID" sz="3000" dirty="0" smtClean="0"/>
              <a:t>qín.</a:t>
            </a:r>
            <a:endParaRPr lang="id-ID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sore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setengah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jam.</a:t>
            </a:r>
          </a:p>
          <a:p>
            <a:pPr marL="742950" indent="-742950">
              <a:buNone/>
            </a:pP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每 天 下 午 她 一 定 弹 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半 个 小 时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tiān xià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wǔ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tā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dìng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bàn gè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xiǎo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shí.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Besok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mengundang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Zhang,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明 天 她 请 张 老 师，我 和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íng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tiān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tā qǐng zhāng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lǎo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shī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, wǒ hé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3000" dirty="0" err="1" smtClean="0"/>
              <a:t>teman</a:t>
            </a:r>
            <a:r>
              <a:rPr lang="en-US" sz="3000" dirty="0" smtClean="0"/>
              <a:t> yang </a:t>
            </a:r>
            <a:r>
              <a:rPr lang="en-US" sz="3000" dirty="0" err="1" smtClean="0"/>
              <a:t>lainnya</a:t>
            </a:r>
            <a:r>
              <a:rPr lang="en-US" sz="3000" dirty="0" smtClean="0"/>
              <a:t> </a:t>
            </a:r>
            <a:r>
              <a:rPr lang="en-US" sz="3000" dirty="0" err="1" smtClean="0"/>
              <a:t>datang</a:t>
            </a:r>
            <a:r>
              <a:rPr lang="en-US" sz="3000" dirty="0" smtClean="0"/>
              <a:t> </a:t>
            </a:r>
            <a:r>
              <a:rPr lang="en-US" sz="3000" dirty="0" err="1" smtClean="0"/>
              <a:t>ke</a:t>
            </a:r>
            <a:r>
              <a:rPr lang="en-US" sz="3000" dirty="0" smtClean="0"/>
              <a:t> </a:t>
            </a:r>
            <a:r>
              <a:rPr lang="en-US" sz="3000" dirty="0" err="1" smtClean="0"/>
              <a:t>rumahnya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</a:p>
          <a:p>
            <a:pPr marL="742950" indent="-742950">
              <a:buNone/>
            </a:pPr>
            <a:r>
              <a:rPr lang="zh-CN" altLang="en-US" sz="3000" dirty="0" smtClean="0"/>
              <a:t>其 他 朋 友 去 她 的 家</a:t>
            </a:r>
            <a:endParaRPr lang="en-US" altLang="zh-CN" sz="3000" dirty="0" smtClean="0"/>
          </a:p>
          <a:p>
            <a:pPr marL="742950" indent="-742950">
              <a:buNone/>
            </a:pPr>
            <a:r>
              <a:rPr lang="en-US" sz="3000" dirty="0" smtClean="0"/>
              <a:t>q</a:t>
            </a:r>
            <a:r>
              <a:rPr lang="id-ID" sz="3000" dirty="0" smtClean="0"/>
              <a:t>í</a:t>
            </a:r>
            <a:r>
              <a:rPr lang="en-US" sz="3000" dirty="0" smtClean="0"/>
              <a:t> </a:t>
            </a:r>
            <a:r>
              <a:rPr lang="id-ID" sz="3000" dirty="0" smtClean="0"/>
              <a:t>tā péng</a:t>
            </a:r>
            <a:r>
              <a:rPr lang="en-US" sz="3000" dirty="0" smtClean="0"/>
              <a:t> </a:t>
            </a:r>
            <a:r>
              <a:rPr lang="id-ID" sz="3000" dirty="0" smtClean="0"/>
              <a:t>y</a:t>
            </a:r>
            <a:r>
              <a:rPr lang="en-US" sz="3000" dirty="0" smtClean="0"/>
              <a:t>o</a:t>
            </a:r>
            <a:r>
              <a:rPr lang="id-ID" sz="3000" dirty="0" smtClean="0"/>
              <a:t>u </a:t>
            </a:r>
            <a:r>
              <a:rPr lang="id-ID" sz="3000" dirty="0" smtClean="0"/>
              <a:t>qù tā de </a:t>
            </a:r>
            <a:r>
              <a:rPr lang="id-ID" sz="3000" dirty="0" smtClean="0"/>
              <a:t>jiā</a:t>
            </a:r>
            <a:endParaRPr lang="en-US" sz="3000" dirty="0" smtClean="0"/>
          </a:p>
          <a:p>
            <a:pPr marL="742950" indent="-74295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err="1" smtClean="0"/>
              <a:t>bermain</a:t>
            </a:r>
            <a:r>
              <a:rPr lang="en-US" sz="3000" dirty="0" smtClean="0"/>
              <a:t>. </a:t>
            </a:r>
            <a:r>
              <a:rPr lang="en-US" sz="3000" dirty="0" err="1" smtClean="0"/>
              <a:t>Dia</a:t>
            </a:r>
            <a:r>
              <a:rPr lang="en-US" sz="3000" dirty="0" smtClean="0"/>
              <a:t> </a:t>
            </a:r>
            <a:r>
              <a:rPr lang="en-US" sz="3000" dirty="0" err="1" smtClean="0"/>
              <a:t>ingin</a:t>
            </a:r>
            <a:r>
              <a:rPr lang="en-US" sz="3000" dirty="0" smtClean="0"/>
              <a:t> </a:t>
            </a:r>
            <a:r>
              <a:rPr lang="en-US" sz="3000" dirty="0" err="1" smtClean="0"/>
              <a:t>mengajari</a:t>
            </a:r>
            <a:r>
              <a:rPr lang="en-US" sz="3000" dirty="0" smtClean="0"/>
              <a:t> </a:t>
            </a:r>
            <a:r>
              <a:rPr lang="en-US" sz="3000" dirty="0" err="1" smtClean="0"/>
              <a:t>kami</a:t>
            </a:r>
            <a:r>
              <a:rPr lang="en-US" sz="3000" dirty="0" smtClean="0"/>
              <a:t> </a:t>
            </a:r>
            <a:r>
              <a:rPr lang="en-US" sz="3000" dirty="0" err="1" smtClean="0"/>
              <a:t>membuat</a:t>
            </a:r>
            <a:r>
              <a:rPr lang="en-US" sz="3000" dirty="0" smtClean="0"/>
              <a:t> </a:t>
            </a:r>
            <a:r>
              <a:rPr lang="en-US" sz="3000" dirty="0" err="1" smtClean="0"/>
              <a:t>pangsit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r>
              <a:rPr lang="zh-CN" altLang="en-US" sz="3000" dirty="0" smtClean="0"/>
              <a:t>玩 儿。她 要 教 我 们 做 饺 子。</a:t>
            </a:r>
            <a:endParaRPr lang="en-US" altLang="zh-CN" sz="3000" dirty="0" smtClean="0"/>
          </a:p>
          <a:p>
            <a:pPr marL="0" indent="0">
              <a:buNone/>
            </a:pPr>
            <a:r>
              <a:rPr lang="id-ID" sz="3000" dirty="0" smtClean="0"/>
              <a:t>wán er. </a:t>
            </a:r>
            <a:r>
              <a:rPr lang="en-US" sz="3000" dirty="0" smtClean="0"/>
              <a:t>t</a:t>
            </a:r>
            <a:r>
              <a:rPr lang="id-ID" sz="3000" dirty="0" smtClean="0"/>
              <a:t>ā </a:t>
            </a:r>
            <a:r>
              <a:rPr lang="id-ID" sz="3000" dirty="0" smtClean="0"/>
              <a:t>yào jiào </a:t>
            </a:r>
            <a:r>
              <a:rPr lang="id-ID" sz="3000" dirty="0" smtClean="0"/>
              <a:t>wǒ</a:t>
            </a:r>
            <a:r>
              <a:rPr lang="en-US" sz="3000" dirty="0" smtClean="0"/>
              <a:t> </a:t>
            </a:r>
            <a:r>
              <a:rPr lang="id-ID" sz="3000" dirty="0" smtClean="0"/>
              <a:t>men zuò</a:t>
            </a:r>
            <a:r>
              <a:rPr lang="en-US" sz="3000" dirty="0" smtClean="0"/>
              <a:t> j</a:t>
            </a:r>
            <a:r>
              <a:rPr lang="id-ID" sz="3000" dirty="0" smtClean="0"/>
              <a:t>iǎo</a:t>
            </a:r>
            <a:r>
              <a:rPr lang="en-US" sz="3000" dirty="0" smtClean="0"/>
              <a:t> </a:t>
            </a:r>
            <a:r>
              <a:rPr lang="id-ID" sz="3000" dirty="0" smtClean="0"/>
              <a:t>zi</a:t>
            </a:r>
            <a:r>
              <a:rPr lang="en-US" sz="3000" dirty="0" smtClean="0"/>
              <a:t>.</a:t>
            </a:r>
            <a:endParaRPr lang="id-ID" sz="30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763</TotalTime>
  <Words>262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Bahasa Mandarin  中文 zhōng wén</vt:lpstr>
      <vt:lpstr>Kosakata 生 词 shēng cí</vt:lpstr>
      <vt:lpstr>Wacana Halaman 49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74</cp:revision>
  <dcterms:created xsi:type="dcterms:W3CDTF">2020-10-13T11:27:36Z</dcterms:created>
  <dcterms:modified xsi:type="dcterms:W3CDTF">2021-01-11T15:26:15Z</dcterms:modified>
</cp:coreProperties>
</file>