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55" r:id="rId5"/>
    <p:sldId id="361" r:id="rId6"/>
    <p:sldId id="356" r:id="rId7"/>
    <p:sldId id="362" r:id="rId8"/>
    <p:sldId id="363" r:id="rId9"/>
    <p:sldId id="364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Wacana</a:t>
            </a:r>
            <a:r>
              <a:rPr lang="en-US" altLang="zh-CN" sz="3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zh-CN" altLang="en-US" sz="3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课 文</a:t>
            </a:r>
            <a:endParaRPr lang="en-US" altLang="zh-CN" sz="35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wén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4378" y="154605"/>
            <a:ext cx="11017352" cy="1187501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id-ID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Saya Lebih Suka </a:t>
            </a:r>
            <a:r>
              <a:rPr lang="id-ID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d-ID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lahraga </a:t>
            </a:r>
            <a:r>
              <a:rPr lang="zh-CN" alt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我比较喜欢运动 </a:t>
            </a:r>
            <a:endParaRPr lang="en-US" altLang="zh-CN" sz="3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zh-CN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ǒ bǐ</a:t>
            </a:r>
            <a:r>
              <a:rPr lang="en-US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jiào xǐ</a:t>
            </a:r>
            <a:r>
              <a:rPr lang="en-US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yùn</a:t>
            </a:r>
            <a:r>
              <a:rPr lang="en-US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dòng</a:t>
            </a:r>
            <a:endParaRPr lang="id-ID" sz="3000" b="1" spc="5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932" y="1533832"/>
            <a:ext cx="11002301" cy="5117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/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Xiao Lin.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SMA.</a:t>
            </a:r>
          </a:p>
          <a:p>
            <a:pPr marL="514350" indent="-514350"/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我 叫 小 林。我 是 高 中 三 年 级 的 学 生。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514350" indent="-514350"/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ǒ jiào xiǎo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lín.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ǒ shì gāo zhōng sān nián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jí de xué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shēng.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menonton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film.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berolahraga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我 喜 欢 看 书，看 电 影。我 也 喜 欢 做 运 动。</a:t>
            </a:r>
            <a:endParaRPr lang="en-US" altLang="zh-CN" sz="3500" b="1" dirty="0" smtClean="0">
              <a:solidFill>
                <a:srgbClr val="FF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ǒ xǐ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kàn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shū, kàn diàn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yǐng.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ǒ yě xǐ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zuò yùn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dòng.</a:t>
            </a:r>
            <a:endParaRPr lang="en-US" altLang="zh-CN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endParaRPr lang="en-US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1" y="368710"/>
            <a:ext cx="11253019" cy="623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/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berlari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Sore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kadang-kadang</a:t>
            </a:r>
            <a:endParaRPr lang="en-US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早 上，我 常 常 跑 步。下 午，我 有 时 候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ǎo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shang, wǒ cháng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cháng pǎo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bù.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ià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wǔ, wǒ yǒu shí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hòu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sepak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bola,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bola basket,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bola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踢 足 球，打 篮 球，或 者 打 排 球。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tī zú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qiú, dǎ lán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qiú, huò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zhě dǎ pái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qiú.</a:t>
            </a:r>
            <a:endParaRPr lang="en-US" altLang="zh-CN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sore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teman-teman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endParaRPr lang="en-US" altLang="zh-CN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每 天 下 午，我 和 同 学 们 一 定 去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ěi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tiān xià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wǔ, wǒ hé tóng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xué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 yī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dìng qù</a:t>
            </a:r>
            <a:endParaRPr lang="en-US" altLang="zh-CN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endParaRPr lang="en-US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398208" y="250723"/>
            <a:ext cx="11371007" cy="635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Lapangan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olahraga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dengan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pak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Zhang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untuk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bermain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bola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bersama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. 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操 场 跟 张 老 师 一 起 打 球。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āo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chǎng gēn zhāng lǎo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shī yī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qǐ dǎ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qiú.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	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Sekarang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juga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mulai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menyukai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olahraga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taichi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jadi</a:t>
            </a:r>
            <a:endParaRPr lang="en-US" sz="3500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现 在 我 也 开 始 喜 欢 打 太 极 拳，所 以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	</a:t>
            </a:r>
            <a:r>
              <a:rPr lang="id-ID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iàn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zài wǒ yě kāi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shǐ xǐ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dǎ tài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jí quán, suǒ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yǐ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Setiap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hari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minggu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kami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latihan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taichi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dengan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pak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Zhang.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每 星 期 天，我 们 跟 张 老 师 练 太 极 拳。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měi xīng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qī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tiān, wǒ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 gēn zhāng lǎo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shī liàn tài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jí quán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2746" y="560440"/>
            <a:ext cx="11926522" cy="5751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id-ID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menonton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film,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menyanyi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semuanya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看 书，看 电 影，唱 歌，我 都 喜 欢，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shū, kàn diàn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yǐng, chàng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gē, wǒ dō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xǐ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n,</a:t>
            </a:r>
            <a:endParaRPr lang="en-US" altLang="zh-CN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berolahraga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berlari</a:t>
            </a:r>
            <a:endParaRPr lang="en-US" altLang="zh-CN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可 是 我 比 较 喜 欢 做 运 动。虽 然 我 常 跑 步，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ě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shì wǒ bǐ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jiào xǐ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zuò yùn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dòng. 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uī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rán wǒ cháng pǎo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bù,</a:t>
            </a:r>
            <a:endParaRPr lang="en-US" altLang="zh-CN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bermain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sepak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 bola,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bermain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 bola basket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dan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bermain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taichi</a:t>
            </a:r>
            <a:r>
              <a:rPr lang="en-US" altLang="zh-CN" sz="3500" dirty="0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,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踢 足 球，打 篮 球 和 打 太 极 拳，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tī zú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qiú, dǎ lán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qiú hé dǎ tài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jí quán,</a:t>
            </a:r>
            <a:endParaRPr lang="en-US" altLang="zh-CN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endParaRPr lang="en-US" altLang="zh-CN" sz="3500" dirty="0" smtClean="0">
              <a:solidFill>
                <a:srgbClr val="00206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endParaRPr lang="en-US" altLang="zh-CN" sz="3500" dirty="0" smtClean="0">
              <a:solidFill>
                <a:srgbClr val="00206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endParaRPr lang="en-US" altLang="zh-CN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3458" y="530950"/>
            <a:ext cx="11429999" cy="5884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olahraga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voli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可 是 我 最 喜 欢 的 运 动 是 排 球。</a:t>
            </a:r>
            <a:endParaRPr lang="en-US" altLang="zh-CN" sz="4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ě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shì wǒ zuì xǐ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de yùn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dòng shì pái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qiú.</a:t>
            </a:r>
            <a:endParaRPr lang="id-ID" sz="3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91729"/>
            <a:ext cx="9512702" cy="648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Olahraga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Taichi</a:t>
            </a:r>
            <a:endParaRPr lang="en-US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zh-CN" altLang="en-US" sz="5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太 极 拳</a:t>
            </a:r>
            <a:endParaRPr lang="en-US" altLang="zh-CN" sz="50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algn="r"/>
            <a:r>
              <a:rPr lang="id-ID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jí quán</a:t>
            </a:r>
            <a:r>
              <a:rPr lang="en-US" sz="5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endParaRPr lang="id-ID" sz="5000" b="1" dirty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E9A55AF-EC06-4B73-A912-BBF05D59CBC7}"/>
              </a:ext>
            </a:extLst>
          </p:cNvPr>
          <p:cNvGrpSpPr/>
          <p:nvPr/>
        </p:nvGrpSpPr>
        <p:grpSpPr>
          <a:xfrm>
            <a:off x="9967397" y="314632"/>
            <a:ext cx="2067290" cy="2315497"/>
            <a:chOff x="9160627" y="2419425"/>
            <a:chExt cx="8461758" cy="9680631"/>
          </a:xfrm>
        </p:grpSpPr>
        <p:sp>
          <p:nvSpPr>
            <p:cNvPr id="13" name="Freeform 13">
              <a:extLst>
                <a:ext uri="{FF2B5EF4-FFF2-40B4-BE49-F238E27FC236}">
                  <a16:creationId xmlns="" xmlns:a16="http://schemas.microsoft.com/office/drawing/2014/main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4" name="Group 15">
              <a:extLst>
                <a:ext uri="{FF2B5EF4-FFF2-40B4-BE49-F238E27FC236}">
                  <a16:creationId xmlns="" xmlns:a16="http://schemas.microsoft.com/office/drawing/2014/main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5" name="Freeform: Shape 16">
                <a:extLst>
                  <a:ext uri="{FF2B5EF4-FFF2-40B4-BE49-F238E27FC236}">
                    <a16:creationId xmlns="" xmlns:a16="http://schemas.microsoft.com/office/drawing/2014/main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6" name="Freeform: Shape 17">
                <a:extLst>
                  <a:ext uri="{FF2B5EF4-FFF2-40B4-BE49-F238E27FC236}">
                    <a16:creationId xmlns="" xmlns:a16="http://schemas.microsoft.com/office/drawing/2014/main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pic>
        <p:nvPicPr>
          <p:cNvPr id="10" name="Picture 9" descr="taichi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9" y="250731"/>
            <a:ext cx="4317699" cy="2875655"/>
          </a:xfrm>
          <a:prstGeom prst="rect">
            <a:avLst/>
          </a:prstGeom>
        </p:spPr>
      </p:pic>
      <p:pic>
        <p:nvPicPr>
          <p:cNvPr id="11" name="Picture 10" descr="taic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858" y="2927556"/>
            <a:ext cx="4732594" cy="3407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Tambahan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/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书 包</a:t>
            </a:r>
            <a:r>
              <a:rPr lang="zh-CN" altLang="en-US" sz="35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hū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bāo</a:t>
            </a:r>
            <a:endParaRPr lang="en-US" altLang="zh-CN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/handbag 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手 提 包</a:t>
            </a:r>
            <a:r>
              <a:rPr lang="zh-CN" alt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shǒu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bāo</a:t>
            </a:r>
            <a:endParaRPr lang="en-US" altLang="zh-CN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187325"/>
            <a:r>
              <a:rPr lang="zh-CN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提 包</a:t>
            </a:r>
            <a:r>
              <a:rPr lang="zh-CN" alt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 bāo</a:t>
            </a:r>
            <a:endParaRPr lang="en-US" altLang="zh-CN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Koper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提 箱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xiāng</a:t>
            </a:r>
            <a:endParaRPr lang="en-US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Dompet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钱 包</a:t>
            </a:r>
            <a:r>
              <a:rPr lang="zh-CN" alt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qián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bāo</a:t>
            </a:r>
            <a:endParaRPr lang="en-US" altLang="zh-CN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plastik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塑 料 袋</a:t>
            </a:r>
            <a:r>
              <a:rPr lang="en-US" altLang="zh-CN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sù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liào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id-ID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5411321" y="5565591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961238" y="4350774"/>
            <a:ext cx="2123768" cy="137160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407</Words>
  <Application>Microsoft Office PowerPoint</Application>
  <PresentationFormat>Custom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234</cp:revision>
  <dcterms:created xsi:type="dcterms:W3CDTF">2018-04-24T17:14:44Z</dcterms:created>
  <dcterms:modified xsi:type="dcterms:W3CDTF">2021-08-02T03:03:14Z</dcterms:modified>
</cp:coreProperties>
</file>