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2"/>
  </p:notesMasterIdLst>
  <p:sldIdLst>
    <p:sldId id="256" r:id="rId4"/>
    <p:sldId id="355" r:id="rId5"/>
    <p:sldId id="361" r:id="rId6"/>
    <p:sldId id="356" r:id="rId7"/>
    <p:sldId id="362" r:id="rId8"/>
    <p:sldId id="363" r:id="rId9"/>
    <p:sldId id="364" r:id="rId10"/>
    <p:sldId id="360" r:id="rId1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=""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500" b="1" dirty="0" err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Wacana</a:t>
            </a:r>
            <a:r>
              <a:rPr lang="en-US" altLang="zh-CN" sz="35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zh-CN" altLang="en-US" sz="35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课 文</a:t>
            </a:r>
            <a:endParaRPr lang="en-US" altLang="zh-CN" sz="35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è</a:t>
            </a:r>
            <a:r>
              <a:rPr 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wén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=""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613347" y="2713711"/>
            <a:ext cx="3318388" cy="2772695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=""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=""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=""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=""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3937820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04378" y="154605"/>
            <a:ext cx="11017352" cy="1187501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id-ID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Saya Lebih Suka </a:t>
            </a:r>
            <a:r>
              <a:rPr lang="id-ID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id-ID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lahraga </a:t>
            </a:r>
            <a:r>
              <a:rPr lang="zh-CN" alt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我比较喜欢运动 </a:t>
            </a:r>
            <a:endParaRPr lang="en-US" altLang="zh-CN" sz="3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altLang="zh-CN" sz="3000" b="1" spc="50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ǒ bǐ</a:t>
            </a:r>
            <a:r>
              <a:rPr lang="en-US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jiào xǐ</a:t>
            </a:r>
            <a:r>
              <a:rPr lang="en-US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 yùn</a:t>
            </a:r>
            <a:r>
              <a:rPr lang="en-US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dòng</a:t>
            </a:r>
            <a:endParaRPr lang="id-ID" sz="3000" b="1" spc="50" dirty="0">
              <a:ln w="11430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9932" y="1533832"/>
            <a:ext cx="11002301" cy="5117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/>
            <a:r>
              <a:rPr lang="en-US" sz="3000" dirty="0" smtClean="0">
                <a:solidFill>
                  <a:schemeClr val="tx1"/>
                </a:solidFill>
              </a:rPr>
              <a:t>	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Xiao Lin.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siswa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SMA.</a:t>
            </a:r>
          </a:p>
          <a:p>
            <a:pPr marL="514350" indent="-514350"/>
            <a:r>
              <a:rPr lang="en-US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我 叫 小 林。我 是 高 中 三 年 级 的 学 生。</a:t>
            </a:r>
            <a:endParaRPr lang="en-US" altLang="zh-CN" sz="4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pPr marL="514350" indent="-514350"/>
            <a:r>
              <a:rPr lang="en-US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ǒ jiào xiǎo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lín. 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ǒ shì gāo zhōng sān nián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jí de xué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shēng.</a:t>
            </a:r>
            <a:endParaRPr lang="en-US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membaca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menonton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film.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berolahraga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我 喜 欢 看 书，看 电 影。我 也 喜 欢 做 运 动。</a:t>
            </a:r>
            <a:endParaRPr lang="en-US" altLang="zh-CN" sz="3500" b="1" dirty="0" smtClean="0">
              <a:solidFill>
                <a:srgbClr val="FF000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  <a:p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w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ǒ xǐ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 kàn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shū, kàn diàn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yǐng. 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ǒ yě xǐ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 zuò yùn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dòng.</a:t>
            </a:r>
            <a:endParaRPr lang="en-US" altLang="zh-CN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  <a:p>
            <a:endParaRPr lang="en-US" sz="3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1" y="368710"/>
            <a:ext cx="11253019" cy="6238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/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Pagi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berlari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Sore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kadang-kadang</a:t>
            </a:r>
            <a:endParaRPr lang="en-US" sz="3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早 上，我 常 常 跑 步。下 午，我 有 时 候</a:t>
            </a:r>
            <a:endParaRPr lang="en-US" altLang="zh-CN" sz="4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ǎo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shang, wǒ cháng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cháng pǎo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bù. 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ià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wǔ, wǒ yǒu shí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hòu</a:t>
            </a:r>
            <a:endParaRPr lang="en-US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sepak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bola,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bola basket,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bola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voli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踢 足 球，打 篮 球，或 者 打 排 球。</a:t>
            </a:r>
            <a:endParaRPr lang="en-US" altLang="zh-CN" sz="4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tī zú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qiú, dǎ lán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qiú, huò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zhě dǎ pái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qiú.</a:t>
            </a:r>
            <a:endParaRPr lang="en-US" altLang="zh-CN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sore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teman-teman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pasti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endParaRPr lang="en-US" altLang="zh-CN" sz="3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每 天 下 午，我 和 同 学 们 一 定 去</a:t>
            </a:r>
            <a:endParaRPr lang="en-US" altLang="zh-CN" sz="4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ěi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tiān xià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wǔ, wǒ hé tóng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xué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men yī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dìng qù</a:t>
            </a:r>
            <a:endParaRPr lang="en-US" altLang="zh-CN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  <a:p>
            <a:endParaRPr lang="en-US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398208" y="250723"/>
            <a:ext cx="11371007" cy="635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Lapangan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olahraga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dengan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pak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Zhang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untuk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bermain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bola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bersama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. </a:t>
            </a: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操 场 跟 张 老 师 一 起 打 球。</a:t>
            </a:r>
            <a:endParaRPr lang="en-US" altLang="zh-CN" sz="4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āo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chǎng gēn zhāng lǎo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shī yī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qǐ dǎ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qiú.</a:t>
            </a:r>
            <a:endParaRPr lang="en-US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	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Sekarang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saya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juga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mulai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menyukai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olahraga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taichi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jadi</a:t>
            </a:r>
            <a:endParaRPr lang="en-US" sz="3500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现 在 我 也 开 始 喜 欢 打 太 极 拳，所 以</a:t>
            </a:r>
            <a:endParaRPr lang="en-US" altLang="zh-CN" sz="4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	</a:t>
            </a:r>
            <a:r>
              <a:rPr lang="id-ID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iàn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zài wǒ yě kāi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shǐ xǐ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 dǎ tài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jí quán, suǒ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yǐ</a:t>
            </a:r>
            <a:endParaRPr lang="en-US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Setiap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hari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minggu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kami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latihan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taichi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dengan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pak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Zhang.</a:t>
            </a: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每 星 期 天，我 们 跟 张 老 师 练 太 极 拳。</a:t>
            </a:r>
            <a:endParaRPr lang="en-US" altLang="zh-CN" sz="4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měi xīng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qī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tiān, wǒ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men gēn zhāng lǎo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shī liàn tài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jí quán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2746" y="560440"/>
            <a:ext cx="11926522" cy="5751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Membaca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id-ID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menonton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film,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menyanyi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semuanya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看 书，看 电 影，唱 歌，我 都 喜 欢，</a:t>
            </a:r>
            <a:endParaRPr lang="en-US" altLang="zh-CN" sz="4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àn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shū, kàn diàn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yǐng, chàng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gē, wǒ dō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xǐ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n,</a:t>
            </a:r>
            <a:endParaRPr lang="en-US" altLang="zh-CN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berolahraga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Walaupun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berlari</a:t>
            </a:r>
            <a:endParaRPr lang="en-US" altLang="zh-CN" sz="3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可 是 我 比 较 喜 欢 做 运 动。虽 然 我 常 跑 步，</a:t>
            </a:r>
            <a:endParaRPr lang="en-US" altLang="zh-CN" sz="4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en-US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ě</a:t>
            </a:r>
            <a:r>
              <a:rPr lang="en-US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shì wǒ bǐ</a:t>
            </a:r>
            <a:r>
              <a:rPr lang="en-US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jiào xǐ</a:t>
            </a:r>
            <a:r>
              <a:rPr lang="en-US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 zuò yùn</a:t>
            </a:r>
            <a:r>
              <a:rPr lang="en-US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dòng. </a:t>
            </a:r>
            <a:r>
              <a:rPr lang="en-US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uī</a:t>
            </a:r>
            <a:r>
              <a:rPr lang="en-US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rán wǒ cháng pǎo</a:t>
            </a:r>
            <a:r>
              <a:rPr lang="en-US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bù,</a:t>
            </a:r>
            <a:endParaRPr lang="en-US" altLang="zh-CN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  <a:p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bermain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sepak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bola,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bermain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bola basket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dan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bermain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taichi</a:t>
            </a:r>
            <a:r>
              <a:rPr lang="en-US" altLang="zh-CN" sz="3500" dirty="0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,</a:t>
            </a: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踢 足 球，打 篮 球 和 打 太 极 拳，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  <a:p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tī zú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qiú, dǎ lán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qiú hé dǎ tài</a:t>
            </a:r>
            <a:r>
              <a:rPr lang="en-US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jí quán,</a:t>
            </a:r>
            <a:endParaRPr lang="en-US" altLang="zh-CN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  <a:p>
            <a:endParaRPr lang="en-US" altLang="zh-CN" sz="3500" dirty="0" smtClean="0">
              <a:solidFill>
                <a:srgbClr val="00206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  <a:p>
            <a:endParaRPr lang="en-US" altLang="zh-CN" sz="3500" dirty="0" smtClean="0">
              <a:solidFill>
                <a:srgbClr val="002060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  <a:p>
            <a:endParaRPr lang="en-US" altLang="zh-CN" sz="3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3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3458" y="530950"/>
            <a:ext cx="11429999" cy="58845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olahraga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paling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sukai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voli</a:t>
            </a:r>
            <a:r>
              <a:rPr lang="en-US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可 是 我 最 喜 欢 的 运 动 是 排 球。</a:t>
            </a:r>
            <a:endParaRPr lang="en-US" altLang="zh-CN" sz="4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ě</a:t>
            </a:r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shì wǒ zuì xǐ</a:t>
            </a:r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 de yùn</a:t>
            </a:r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dòng shì pái</a:t>
            </a:r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qiú.</a:t>
            </a:r>
            <a:endParaRPr lang="id-ID" sz="3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91729"/>
            <a:ext cx="9512702" cy="6489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Olahraga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Taichi</a:t>
            </a:r>
            <a:endParaRPr lang="en-US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zh-CN" altLang="en-US" sz="5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太 极 拳</a:t>
            </a:r>
            <a:endParaRPr lang="en-US" altLang="zh-CN" sz="5000" b="1" dirty="0" smtClean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pPr algn="r"/>
            <a:r>
              <a:rPr lang="id-ID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jí quán</a:t>
            </a:r>
            <a:r>
              <a:rPr lang="en-US" sz="5000" b="1" dirty="0" smtClean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 </a:t>
            </a:r>
            <a:endParaRPr lang="id-ID" sz="5000" b="1" dirty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1E9A55AF-EC06-4B73-A912-BBF05D59CBC7}"/>
              </a:ext>
            </a:extLst>
          </p:cNvPr>
          <p:cNvGrpSpPr/>
          <p:nvPr/>
        </p:nvGrpSpPr>
        <p:grpSpPr>
          <a:xfrm>
            <a:off x="9967397" y="314632"/>
            <a:ext cx="2067290" cy="2315497"/>
            <a:chOff x="9160627" y="2419425"/>
            <a:chExt cx="8461758" cy="9680631"/>
          </a:xfrm>
        </p:grpSpPr>
        <p:sp>
          <p:nvSpPr>
            <p:cNvPr id="13" name="Freeform 13">
              <a:extLst>
                <a:ext uri="{FF2B5EF4-FFF2-40B4-BE49-F238E27FC236}">
                  <a16:creationId xmlns="" xmlns:a16="http://schemas.microsoft.com/office/drawing/2014/main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 dirty="0">
                <a:solidFill>
                  <a:srgbClr val="7030A0"/>
                </a:solidFill>
              </a:endParaRPr>
            </a:p>
          </p:txBody>
        </p:sp>
        <p:grpSp>
          <p:nvGrpSpPr>
            <p:cNvPr id="14" name="Group 15">
              <a:extLst>
                <a:ext uri="{FF2B5EF4-FFF2-40B4-BE49-F238E27FC236}">
                  <a16:creationId xmlns="" xmlns:a16="http://schemas.microsoft.com/office/drawing/2014/main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5" name="Freeform: Shape 16">
                <a:extLst>
                  <a:ext uri="{FF2B5EF4-FFF2-40B4-BE49-F238E27FC236}">
                    <a16:creationId xmlns="" xmlns:a16="http://schemas.microsoft.com/office/drawing/2014/main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6" name="Freeform: Shape 17">
                <a:extLst>
                  <a:ext uri="{FF2B5EF4-FFF2-40B4-BE49-F238E27FC236}">
                    <a16:creationId xmlns="" xmlns:a16="http://schemas.microsoft.com/office/drawing/2014/main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rgbClr val="7030A0"/>
                  </a:solidFill>
                </a:endParaRPr>
              </a:p>
            </p:txBody>
          </p:sp>
        </p:grpSp>
      </p:grpSp>
      <p:pic>
        <p:nvPicPr>
          <p:cNvPr id="10" name="Picture 9" descr="taichi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9" y="250731"/>
            <a:ext cx="4317699" cy="2875655"/>
          </a:xfrm>
          <a:prstGeom prst="rect">
            <a:avLst/>
          </a:prstGeom>
        </p:spPr>
      </p:pic>
      <p:pic>
        <p:nvPicPr>
          <p:cNvPr id="11" name="Picture 10" descr="taich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3858" y="2927556"/>
            <a:ext cx="4732594" cy="3407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Tambahan</a:t>
            </a: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9674943" cy="5265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/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书 包</a:t>
            </a:r>
            <a:r>
              <a:rPr lang="zh-CN" altLang="en-US" sz="35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hū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bāo</a:t>
            </a:r>
            <a:endParaRPr lang="en-US" altLang="zh-CN" sz="3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/handbag 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手 提 包</a:t>
            </a:r>
            <a:r>
              <a:rPr lang="zh-CN" altLang="en-US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shǒu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bāo</a:t>
            </a:r>
            <a:endParaRPr lang="en-US" altLang="zh-CN" sz="3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187325"/>
            <a:r>
              <a:rPr lang="zh-CN" altLang="en-US" sz="4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提 包</a:t>
            </a:r>
            <a:r>
              <a:rPr lang="zh-CN" alt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 bāo</a:t>
            </a:r>
            <a:endParaRPr lang="en-US" altLang="zh-CN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Koper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提 箱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xiāng</a:t>
            </a:r>
            <a:endParaRPr lang="en-US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Dompet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钱 包</a:t>
            </a:r>
            <a:r>
              <a:rPr lang="zh-CN" altLang="en-US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qián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bāo</a:t>
            </a:r>
            <a:endParaRPr lang="en-US" altLang="zh-CN" sz="3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plastik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塑 料 袋</a:t>
            </a:r>
            <a:r>
              <a:rPr lang="en-US" altLang="zh-CN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sù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liào </a:t>
            </a:r>
            <a:r>
              <a:rPr lang="id-ID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id-ID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5411321" y="5565591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6961238" y="4350774"/>
            <a:ext cx="2123768" cy="1371600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6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1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5" y="5974423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7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4" y="4915086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6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39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5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9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6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2526</TotalTime>
  <Words>407</Words>
  <Application>Microsoft Office PowerPoint</Application>
  <PresentationFormat>Custom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234</cp:revision>
  <dcterms:created xsi:type="dcterms:W3CDTF">2018-04-24T17:14:44Z</dcterms:created>
  <dcterms:modified xsi:type="dcterms:W3CDTF">2021-08-02T03:03:14Z</dcterms:modified>
</cp:coreProperties>
</file>