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3"/>
  </p:notesMasterIdLst>
  <p:sldIdLst>
    <p:sldId id="256" r:id="rId4"/>
    <p:sldId id="355" r:id="rId5"/>
    <p:sldId id="361" r:id="rId6"/>
    <p:sldId id="356" r:id="rId7"/>
    <p:sldId id="362" r:id="rId8"/>
    <p:sldId id="363" r:id="rId9"/>
    <p:sldId id="364" r:id="rId10"/>
    <p:sldId id="365" r:id="rId11"/>
    <p:sldId id="360" r:id="rId12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Membaca</a:t>
            </a:r>
            <a:endParaRPr lang="en-US" altLang="zh-CN" sz="35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阅读</a:t>
            </a:r>
            <a:endParaRPr lang="id-ID" altLang="zh-CN" sz="35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uè</a:t>
            </a:r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dú</a:t>
            </a:r>
            <a:r>
              <a:rPr lang="zh-CN" altLang="en-US" sz="35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35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生 词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cí</a:t>
            </a:r>
            <a:endParaRPr lang="id-ID" sz="36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80" y="943896"/>
            <a:ext cx="9114505" cy="5515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Orang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Tiongkok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中 国 人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hōng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guó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rén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Indonesia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印 度 尼 西 亚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yìn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xī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yà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Ayah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爸 爸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Ibu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妈 妈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mā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Adalah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是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shì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Makanan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食 物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wù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7683883" y="4822725"/>
            <a:ext cx="1489574" cy="1238864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2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5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9" y="5974419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1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0" y="4915082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0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3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9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5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2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6163489" y="5831059"/>
            <a:ext cx="3349214" cy="761470"/>
            <a:chOff x="3960971" y="2767117"/>
            <a:chExt cx="4267200" cy="1321489"/>
          </a:xfrm>
        </p:grpSpPr>
        <p:sp>
          <p:nvSpPr>
            <p:cNvPr id="111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1"/>
              <a:ext cx="4086224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3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4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368710"/>
            <a:ext cx="9040760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比 如 说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 shuō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所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有 的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suǒ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yǒu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Pemandangan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风 景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fēng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jǐng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Bagus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好 看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kàn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Bagus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didengar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好 听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tīng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Menyenangkan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好 玩 儿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wán r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7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Enak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lezat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好 吃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 chī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5853785" y="5934300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7403668" y="5397911"/>
            <a:ext cx="1135608" cy="870155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0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7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31" y="5974417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3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08" y="4915080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2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5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81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3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0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530941" y="250723"/>
            <a:ext cx="9261988" cy="63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811213">
              <a:buFont typeface="+mj-lt"/>
              <a:buAutoNum type="arabicPeriod" startAt="14"/>
            </a:pP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Cinta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perdamaian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爱 好 和 平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/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 hé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354013">
              <a:buFont typeface="+mj-lt"/>
              <a:buAutoNum type="arabicPeriod" startAt="15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Masyarakat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/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Penduduk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人 民 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811213"/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rén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mín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354013">
              <a:buFont typeface="+mj-lt"/>
              <a:buAutoNum type="arabicPeriod" startAt="16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Suka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喜 欢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xǐ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354013">
              <a:buFont typeface="+mj-lt"/>
              <a:buAutoNum type="arabicPeriod" startAt="16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Sibuk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忙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354013">
              <a:buFont typeface="+mj-lt"/>
              <a:buAutoNum type="arabicPeriod" startAt="16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Minum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喝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354013">
              <a:buFont typeface="+mj-lt"/>
              <a:buAutoNum type="arabicPeriod" startAt="16"/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Ingin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要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id-ID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y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5573528" y="5757317"/>
            <a:ext cx="3629435" cy="864709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7418423" y="4911213"/>
            <a:ext cx="1519067" cy="1165123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2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5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9" y="5974419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1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0" y="4915082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0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3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9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5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2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120877"/>
            <a:ext cx="9512702" cy="5560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</a:p>
          <a:p>
            <a:pPr algn="ctr"/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我 很 喜 欢 印 尼</a:t>
            </a:r>
            <a:endParaRPr lang="en-US" altLang="zh-CN" sz="45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xǐ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yìnní</a:t>
            </a:r>
            <a:endParaRPr 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Halo !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Mimi. Ayah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Tiongkok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你 好 </a:t>
            </a:r>
            <a:r>
              <a:rPr lang="en-US" altLang="zh-CN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! 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我 叫 弥 弥。我 爸 爸 是 中 国 人</a:t>
            </a:r>
            <a:r>
              <a:rPr lang="en-US" altLang="zh-CN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jiào mí mí.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bàba shì zhōng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guó rén,</a:t>
            </a:r>
            <a:endParaRPr lang="en-US" altLang="zh-CN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412948"/>
            <a:ext cx="2067290" cy="2315497"/>
            <a:chOff x="9160627" y="2419425"/>
            <a:chExt cx="8461758" cy="9680631"/>
          </a:xfrm>
        </p:grpSpPr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11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2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3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14" name="Rectangle 113"/>
          <p:cNvSpPr/>
          <p:nvPr/>
        </p:nvSpPr>
        <p:spPr>
          <a:xfrm>
            <a:off x="221226" y="191730"/>
            <a:ext cx="9497961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Wacana</a:t>
            </a:r>
            <a:r>
              <a:rPr lang="en-US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课 文 </a:t>
            </a:r>
            <a:r>
              <a:rPr lang="en-US" altLang="zh-CN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wén</a:t>
            </a:r>
            <a:endParaRPr lang="id-ID" sz="3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982" y="191729"/>
            <a:ext cx="9512702" cy="648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妈 妈 是 印 尼 人。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mā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shì yìn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 rén.</a:t>
            </a:r>
            <a:endParaRPr 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住 在 印 度 尼 西 亚。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zhù zài yìn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xī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yà.</a:t>
            </a:r>
            <a:endParaRPr 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Indonesia,</a:t>
            </a:r>
          </a:p>
          <a:p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我 很 喜 欢 印 度 尼 西 亚 的 食 物</a:t>
            </a:r>
            <a:r>
              <a:rPr lang="en-US" altLang="zh-CN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xǐ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yìn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xī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yà de shí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wù,</a:t>
            </a:r>
            <a:endParaRPr lang="id-ID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324460"/>
            <a:ext cx="2067290" cy="2315497"/>
            <a:chOff x="9160627" y="2419425"/>
            <a:chExt cx="8461758" cy="968063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0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1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91729"/>
            <a:ext cx="9512702" cy="648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rendang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gado-gado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nasi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kuning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enak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比 如 说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rendang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gado-gado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nasi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kuning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所 有 的 很 好 吃。</a:t>
            </a:r>
            <a:endParaRPr lang="en-US" altLang="zh-CN" sz="45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ǐ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rú shuō, rendang, gado-gado, nasi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kuning, suǒyǒu de hěn 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ǎ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chī.</a:t>
            </a:r>
            <a:endParaRPr lang="en-US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Pemandangannya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bagus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风 景 也 是 很 好看</a:t>
            </a:r>
            <a:r>
              <a:rPr lang="en-US" altLang="zh-CN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jǐng yě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shì hěn hǎo kàn,</a:t>
            </a:r>
            <a:endParaRPr lang="id-ID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67397" y="314632"/>
            <a:ext cx="2067290" cy="2315497"/>
            <a:chOff x="9160627" y="2419425"/>
            <a:chExt cx="8461758" cy="9680631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4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5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6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91729"/>
            <a:ext cx="9512702" cy="648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masyarakatnya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cinta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perdamaian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人 民 也 是 很 爱 好 和 平。</a:t>
            </a:r>
            <a:endParaRPr lang="en-US" altLang="zh-CN" sz="45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én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mín yě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shì hěn 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 hé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píng.</a:t>
            </a:r>
            <a:endParaRPr 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zh-CN" alt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我 很 喜 欢 住 在 印 度 尼 西 亚。</a:t>
            </a:r>
            <a:r>
              <a:rPr lang="en-US" sz="45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xǐ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zhù zài yìn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xī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yà.</a:t>
            </a:r>
          </a:p>
          <a:p>
            <a:endParaRPr lang="id-ID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1E9A55AF-EC06-4B73-A912-BBF05D59CBC7}"/>
              </a:ext>
            </a:extLst>
          </p:cNvPr>
          <p:cNvGrpSpPr/>
          <p:nvPr/>
        </p:nvGrpSpPr>
        <p:grpSpPr>
          <a:xfrm>
            <a:off x="9932981" y="324460"/>
            <a:ext cx="2067290" cy="2315497"/>
            <a:chOff x="9160627" y="2419425"/>
            <a:chExt cx="8461758" cy="9680631"/>
          </a:xfrm>
        </p:grpSpPr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xmlns="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9" name="Group 15">
              <a:extLst>
                <a:ext uri="{FF2B5EF4-FFF2-40B4-BE49-F238E27FC236}">
                  <a16:creationId xmlns:a16="http://schemas.microsoft.com/office/drawing/2014/main" xmlns="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0" name="Freeform: Shape 16">
                <a:extLst>
                  <a:ext uri="{FF2B5EF4-FFF2-40B4-BE49-F238E27FC236}">
                    <a16:creationId xmlns:a16="http://schemas.microsoft.com/office/drawing/2014/main" xmlns="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" name="Freeform: Shape 17">
                <a:extLst>
                  <a:ext uri="{FF2B5EF4-FFF2-40B4-BE49-F238E27FC236}">
                    <a16:creationId xmlns:a16="http://schemas.microsoft.com/office/drawing/2014/main" xmlns="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Tambahan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书 包</a:t>
            </a:r>
            <a:r>
              <a:rPr lang="zh-CN" alt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hū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bāo</a:t>
            </a:r>
            <a:endParaRPr lang="en-US" altLang="zh-CN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/handbag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手 提 包</a:t>
            </a:r>
            <a:r>
              <a:rPr lang="zh-CN" alt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shǒu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bāo</a:t>
            </a:r>
            <a:endParaRPr lang="en-US" altLang="zh-CN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187325"/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提 包</a:t>
            </a:r>
            <a:r>
              <a:rPr lang="zh-CN" alt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 bāo</a:t>
            </a:r>
            <a:endParaRPr lang="en-US" altLang="zh-CN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Koper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提 箱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xiāng</a:t>
            </a:r>
            <a:endParaRPr lang="en-US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Dompet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钱 包</a:t>
            </a:r>
            <a:r>
              <a:rPr lang="zh-CN" alt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qián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bāo</a:t>
            </a:r>
            <a:endParaRPr lang="en-US" altLang="zh-CN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塑 料 袋</a:t>
            </a:r>
            <a:r>
              <a:rPr lang="en-US" altLang="zh-CN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sù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liào dài</a:t>
            </a:r>
            <a:endParaRPr lang="id-ID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5411321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6961238" y="4350774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365</Words>
  <Application>Microsoft Office PowerPoint</Application>
  <PresentationFormat>Custom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237</cp:revision>
  <dcterms:created xsi:type="dcterms:W3CDTF">2018-04-24T17:14:44Z</dcterms:created>
  <dcterms:modified xsi:type="dcterms:W3CDTF">2021-08-05T04:07:02Z</dcterms:modified>
</cp:coreProperties>
</file>