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75" r:id="rId4"/>
    <p:sldId id="270" r:id="rId5"/>
    <p:sldId id="278" r:id="rId6"/>
    <p:sldId id="276" r:id="rId7"/>
    <p:sldId id="279" r:id="rId8"/>
    <p:sldId id="259" r:id="rId9"/>
    <p:sldId id="269" r:id="rId10"/>
    <p:sldId id="274" r:id="rId11"/>
    <p:sldId id="260" r:id="rId12"/>
    <p:sldId id="261" r:id="rId13"/>
    <p:sldId id="262" r:id="rId14"/>
    <p:sldId id="268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03/11/2021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03/11/2021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03/11/2021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03/11/2021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03/11/2021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03/11/2021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03/11/2021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03/11/2021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03/11/2021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03/11/2021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03/11/2021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03/11/2021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071810"/>
            <a:ext cx="8286808" cy="2357454"/>
          </a:xfrm>
        </p:spPr>
        <p:txBody>
          <a:bodyPr>
            <a:normAutofit/>
          </a:bodyPr>
          <a:lstStyle/>
          <a:p>
            <a:pPr algn="ctr"/>
            <a:r>
              <a:rPr lang="id-ID" altLang="zh-CN" sz="4000" b="1" dirty="0" smtClean="0"/>
              <a:t>Membaca</a:t>
            </a:r>
          </a:p>
          <a:p>
            <a:pPr algn="ctr"/>
            <a:r>
              <a:rPr lang="zh-CN" altLang="en-US" sz="4000" b="1" dirty="0" smtClean="0"/>
              <a:t>阅 读</a:t>
            </a:r>
            <a:endParaRPr lang="en-US" altLang="zh-CN" sz="4000" b="1" dirty="0" smtClean="0"/>
          </a:p>
          <a:p>
            <a:pPr algn="ctr"/>
            <a:r>
              <a:rPr lang="en-US" altLang="zh-CN" sz="4000" b="1" dirty="0" err="1" smtClean="0"/>
              <a:t>yuè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dú</a:t>
            </a:r>
            <a:endParaRPr lang="en-US" altLang="zh-CN" sz="4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Autofit/>
          </a:bodyPr>
          <a:lstStyle/>
          <a:p>
            <a:pPr marL="742950" indent="-742950">
              <a:buNone/>
            </a:pPr>
            <a:r>
              <a:rPr lang="en-US" altLang="zh-CN" sz="3500" dirty="0" err="1" smtClean="0"/>
              <a:t>Setiap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hari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sangat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sibuk</a:t>
            </a:r>
            <a:r>
              <a:rPr lang="en-US" altLang="zh-CN" sz="3500" dirty="0" smtClean="0"/>
              <a:t>.</a:t>
            </a:r>
          </a:p>
          <a:p>
            <a:pPr marL="742950" indent="-742950">
              <a:buNone/>
            </a:pPr>
            <a:r>
              <a:rPr lang="zh-CN" altLang="en-US" sz="3500" dirty="0" smtClean="0"/>
              <a:t>每 天 他 很 忙。</a:t>
            </a:r>
            <a:endParaRPr lang="en-US" altLang="zh-CN" sz="3500" dirty="0" smtClean="0"/>
          </a:p>
          <a:p>
            <a:pPr marL="742950" indent="-742950">
              <a:buNone/>
            </a:pPr>
            <a:r>
              <a:rPr lang="en-US" sz="3500" dirty="0" smtClean="0">
                <a:solidFill>
                  <a:srgbClr val="00B050"/>
                </a:solidFill>
              </a:rPr>
              <a:t>m</a:t>
            </a:r>
            <a:r>
              <a:rPr lang="id-ID" sz="3500" dirty="0" smtClean="0">
                <a:solidFill>
                  <a:srgbClr val="00B050"/>
                </a:solidFill>
              </a:rPr>
              <a:t>ěi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tiān tā hěn máng. </a:t>
            </a:r>
            <a:endParaRPr lang="en-US" altLang="zh-CN" sz="3500" dirty="0" smtClean="0">
              <a:solidFill>
                <a:srgbClr val="00B050"/>
              </a:solidFill>
            </a:endParaRPr>
          </a:p>
          <a:p>
            <a:pPr marL="742950" indent="-742950">
              <a:buNone/>
            </a:pPr>
            <a:r>
              <a:rPr lang="en-US" altLang="zh-CN" sz="3500" dirty="0" err="1" smtClean="0"/>
              <a:t>Kami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juga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sangat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sibuk</a:t>
            </a:r>
            <a:r>
              <a:rPr lang="en-US" altLang="zh-CN" sz="3500" dirty="0" smtClean="0"/>
              <a:t>.</a:t>
            </a:r>
          </a:p>
          <a:p>
            <a:pPr marL="742950" indent="-742950">
              <a:buNone/>
            </a:pPr>
            <a:r>
              <a:rPr lang="zh-CN" altLang="en-US" sz="3500" dirty="0" smtClean="0"/>
              <a:t>我 们 也 很 忙。</a:t>
            </a:r>
            <a:endParaRPr lang="en-US" altLang="zh-CN" sz="3500" dirty="0" smtClean="0"/>
          </a:p>
          <a:p>
            <a:pPr marL="742950" indent="-742950">
              <a:buNone/>
            </a:pPr>
            <a:r>
              <a:rPr lang="en-US" sz="3500" dirty="0" smtClean="0">
                <a:solidFill>
                  <a:srgbClr val="00B050"/>
                </a:solidFill>
              </a:rPr>
              <a:t>w</a:t>
            </a:r>
            <a:r>
              <a:rPr lang="id-ID" sz="3500" dirty="0" smtClean="0">
                <a:solidFill>
                  <a:srgbClr val="00B050"/>
                </a:solidFill>
              </a:rPr>
              <a:t>ǒ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men yě hěn máng.</a:t>
            </a:r>
            <a:endParaRPr lang="en-US" altLang="zh-CN" sz="3500" dirty="0" smtClean="0">
              <a:solidFill>
                <a:srgbClr val="00B050"/>
              </a:solidFill>
            </a:endParaRPr>
          </a:p>
          <a:p>
            <a:pPr marL="742950" indent="-742950">
              <a:buNone/>
            </a:pPr>
            <a:r>
              <a:rPr lang="en-US" altLang="zh-CN" sz="3500" dirty="0" err="1" smtClean="0"/>
              <a:t>Setiap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hari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pasti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ada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tugas</a:t>
            </a:r>
            <a:r>
              <a:rPr lang="en-US" altLang="zh-CN" sz="3500" dirty="0" smtClean="0"/>
              <a:t>(pr).</a:t>
            </a:r>
          </a:p>
          <a:p>
            <a:pPr marL="742950" indent="-742950">
              <a:buNone/>
            </a:pPr>
            <a:r>
              <a:rPr lang="zh-CN" altLang="en-US" sz="3500" dirty="0" smtClean="0"/>
              <a:t>每 天 一 定 有 功 课。</a:t>
            </a:r>
            <a:endParaRPr lang="en-US" altLang="zh-CN" sz="3500" dirty="0" smtClean="0"/>
          </a:p>
          <a:p>
            <a:pPr marL="742950" indent="-742950">
              <a:buNone/>
            </a:pPr>
            <a:r>
              <a:rPr lang="en-US" sz="3500" dirty="0" smtClean="0">
                <a:solidFill>
                  <a:srgbClr val="00B050"/>
                </a:solidFill>
              </a:rPr>
              <a:t>m</a:t>
            </a:r>
            <a:r>
              <a:rPr lang="id-ID" sz="3500" dirty="0" smtClean="0">
                <a:solidFill>
                  <a:srgbClr val="00B050"/>
                </a:solidFill>
              </a:rPr>
              <a:t>ěi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tiān yī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dìng yǒu gōng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kè.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6436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keliling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mal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，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没 有 时 间 逛 商 场，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500" dirty="0" smtClean="0">
                <a:solidFill>
                  <a:srgbClr val="00B050"/>
                </a:solidFill>
              </a:rPr>
              <a:t>m</a:t>
            </a:r>
            <a:r>
              <a:rPr lang="id-ID" sz="3500" dirty="0" smtClean="0">
                <a:solidFill>
                  <a:srgbClr val="00B050"/>
                </a:solidFill>
              </a:rPr>
              <a:t>éi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y</a:t>
            </a:r>
            <a:r>
              <a:rPr lang="en-US" sz="3500" dirty="0" smtClean="0">
                <a:solidFill>
                  <a:srgbClr val="00B050"/>
                </a:solidFill>
              </a:rPr>
              <a:t>o</a:t>
            </a:r>
            <a:r>
              <a:rPr lang="id-ID" sz="3500" dirty="0" smtClean="0">
                <a:solidFill>
                  <a:srgbClr val="00B050"/>
                </a:solidFill>
              </a:rPr>
              <a:t>u shí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jiān guàng shāng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chǎng, </a:t>
            </a:r>
            <a:endParaRPr lang="en-US" altLang="zh-CN" sz="35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menonton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televisi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也 没 有 多 时 间 看 电 视，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d-ID" sz="3500" dirty="0" smtClean="0">
                <a:solidFill>
                  <a:srgbClr val="00B050"/>
                </a:solidFill>
              </a:rPr>
              <a:t>yě méi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y</a:t>
            </a:r>
            <a:r>
              <a:rPr lang="en-US" sz="3500" dirty="0" smtClean="0">
                <a:solidFill>
                  <a:srgbClr val="00B050"/>
                </a:solidFill>
              </a:rPr>
              <a:t>o</a:t>
            </a:r>
            <a:r>
              <a:rPr lang="id-ID" sz="3500" dirty="0" smtClean="0">
                <a:solidFill>
                  <a:srgbClr val="00B050"/>
                </a:solidFill>
              </a:rPr>
              <a:t>u duō shí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jiān kàn diàn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shì,</a:t>
            </a:r>
            <a:endParaRPr lang="en-US" altLang="zh-CN" sz="35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sabtu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minggu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就 是 星 期 六，星 期 天。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500" dirty="0" smtClean="0">
                <a:solidFill>
                  <a:srgbClr val="00B050"/>
                </a:solidFill>
              </a:rPr>
              <a:t>j</a:t>
            </a:r>
            <a:r>
              <a:rPr lang="id-ID" sz="3500" dirty="0" smtClean="0">
                <a:solidFill>
                  <a:srgbClr val="00B050"/>
                </a:solidFill>
              </a:rPr>
              <a:t>iù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shì xīng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qī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liù, xīng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qī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tiān.</a:t>
            </a:r>
            <a:endParaRPr lang="id-ID" sz="35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643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500" dirty="0" err="1" smtClean="0"/>
              <a:t>Kami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harus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mempersiapkan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tugas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kami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lagi</a:t>
            </a:r>
            <a:r>
              <a:rPr lang="en-US" altLang="zh-CN" sz="3500" dirty="0" smtClean="0"/>
              <a:t>,</a:t>
            </a:r>
          </a:p>
          <a:p>
            <a:pPr marL="0" indent="0">
              <a:buNone/>
            </a:pPr>
            <a:r>
              <a:rPr lang="zh-CN" altLang="en-US" sz="3500" dirty="0" smtClean="0"/>
              <a:t>我 们 应 该 再 准 备 我 们 功 课，</a:t>
            </a:r>
            <a:endParaRPr lang="en-US" altLang="zh-CN" sz="3500" dirty="0" smtClean="0"/>
          </a:p>
          <a:p>
            <a:pPr marL="0" indent="0">
              <a:buNone/>
            </a:pPr>
            <a:r>
              <a:rPr lang="en-US" sz="3500" dirty="0" smtClean="0">
                <a:solidFill>
                  <a:srgbClr val="00B050"/>
                </a:solidFill>
              </a:rPr>
              <a:t>w</a:t>
            </a:r>
            <a:r>
              <a:rPr lang="id-ID" sz="3500" dirty="0" smtClean="0">
                <a:solidFill>
                  <a:srgbClr val="00B050"/>
                </a:solidFill>
              </a:rPr>
              <a:t>ǒ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men yīng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gāi zài zhǔn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bèi wǒ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men gōng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kè, </a:t>
            </a:r>
            <a:endParaRPr lang="en-US" sz="35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altLang="zh-CN" sz="3500" dirty="0" smtClean="0"/>
          </a:p>
          <a:p>
            <a:pPr marL="0" indent="0">
              <a:buNone/>
            </a:pPr>
            <a:r>
              <a:rPr lang="en-US" altLang="zh-CN" sz="3500" dirty="0" err="1" smtClean="0"/>
              <a:t>Tapi</a:t>
            </a:r>
            <a:r>
              <a:rPr lang="en-US" altLang="zh-CN" sz="3500" dirty="0" smtClean="0"/>
              <a:t> ayah </a:t>
            </a:r>
            <a:r>
              <a:rPr lang="en-US" altLang="zh-CN" sz="3500" dirty="0" err="1" smtClean="0"/>
              <a:t>dan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ibu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saya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berkata</a:t>
            </a:r>
            <a:r>
              <a:rPr lang="en-US" altLang="zh-CN" sz="3500" dirty="0" smtClean="0"/>
              <a:t>,</a:t>
            </a:r>
          </a:p>
          <a:p>
            <a:pPr marL="0" indent="0">
              <a:buNone/>
            </a:pPr>
            <a:r>
              <a:rPr lang="zh-CN" altLang="en-US" sz="3500" dirty="0" smtClean="0"/>
              <a:t>但 是 我 爸 爸，妈 妈 说，</a:t>
            </a:r>
            <a:endParaRPr lang="en-US" altLang="zh-CN" sz="3500" dirty="0" smtClean="0"/>
          </a:p>
          <a:p>
            <a:pPr marL="0" indent="0">
              <a:buNone/>
            </a:pPr>
            <a:r>
              <a:rPr lang="en-US" sz="3500" dirty="0" smtClean="0">
                <a:solidFill>
                  <a:srgbClr val="00B050"/>
                </a:solidFill>
              </a:rPr>
              <a:t>d</a:t>
            </a:r>
            <a:r>
              <a:rPr lang="id-ID" sz="3500" dirty="0" smtClean="0">
                <a:solidFill>
                  <a:srgbClr val="00B050"/>
                </a:solidFill>
              </a:rPr>
              <a:t>àn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shì wǒ bà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ba, mā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m</a:t>
            </a:r>
            <a:r>
              <a:rPr lang="en-US" sz="3500" dirty="0" smtClean="0">
                <a:solidFill>
                  <a:srgbClr val="00B050"/>
                </a:solidFill>
              </a:rPr>
              <a:t>a</a:t>
            </a:r>
            <a:r>
              <a:rPr lang="id-ID" sz="3500" dirty="0" smtClean="0">
                <a:solidFill>
                  <a:srgbClr val="00B050"/>
                </a:solidFill>
              </a:rPr>
              <a:t> shuō,</a:t>
            </a:r>
            <a:endParaRPr lang="en-US" altLang="zh-CN" sz="35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altLang="zh-CN" sz="3500" dirty="0" smtClean="0"/>
          </a:p>
          <a:p>
            <a:pPr marL="0" indent="0">
              <a:buNone/>
            </a:pPr>
            <a:endParaRPr lang="id-ID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401080" cy="5715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dirty="0" err="1" smtClean="0"/>
              <a:t>semuanya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untuk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memberi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kami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masa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depan</a:t>
            </a:r>
            <a:r>
              <a:rPr lang="en-US" altLang="zh-CN" sz="4000" dirty="0" smtClean="0"/>
              <a:t> yang </a:t>
            </a:r>
            <a:r>
              <a:rPr lang="en-US" altLang="zh-CN" sz="4000" dirty="0" err="1" smtClean="0"/>
              <a:t>cemerlang</a:t>
            </a:r>
            <a:r>
              <a:rPr lang="en-US" altLang="zh-CN" sz="4000" dirty="0" smtClean="0"/>
              <a:t>. </a:t>
            </a:r>
          </a:p>
          <a:p>
            <a:pPr marL="742950" indent="-742950">
              <a:buNone/>
            </a:pPr>
            <a:r>
              <a:rPr lang="zh-CN" altLang="en-US" sz="4000" dirty="0" smtClean="0"/>
              <a:t>都 给 我 们 美 好 的 未 来。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d</a:t>
            </a:r>
            <a:r>
              <a:rPr lang="id-ID" sz="4000" dirty="0" smtClean="0">
                <a:solidFill>
                  <a:srgbClr val="00B050"/>
                </a:solidFill>
              </a:rPr>
              <a:t>ōu gěi wǒ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men měi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hǎo de wèi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lái. </a:t>
            </a:r>
            <a:endParaRPr lang="en-US" sz="4000" dirty="0" smtClean="0">
              <a:solidFill>
                <a:srgbClr val="00B050"/>
              </a:solidFill>
            </a:endParaRPr>
          </a:p>
          <a:p>
            <a:pPr marL="742950" indent="-742950">
              <a:buNone/>
            </a:pPr>
            <a:endParaRPr lang="en-US" altLang="zh-CN" sz="4000" dirty="0" smtClean="0"/>
          </a:p>
          <a:p>
            <a:pPr marL="742950" indent="-742950">
              <a:buNone/>
            </a:pPr>
            <a:r>
              <a:rPr lang="en-US" altLang="zh-CN" sz="4000" dirty="0" err="1" smtClean="0"/>
              <a:t>Kami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sangat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percaya</a:t>
            </a:r>
            <a:r>
              <a:rPr lang="en-US" altLang="zh-CN" sz="4000" dirty="0" smtClean="0"/>
              <a:t>.</a:t>
            </a:r>
          </a:p>
          <a:p>
            <a:pPr marL="742950" indent="-742950">
              <a:buNone/>
            </a:pPr>
            <a:r>
              <a:rPr lang="zh-CN" altLang="en-US" sz="4000" dirty="0" smtClean="0"/>
              <a:t>我 们 很 相 信。</a:t>
            </a:r>
            <a:endParaRPr lang="id-ID" sz="4000" dirty="0" smtClean="0"/>
          </a:p>
          <a:p>
            <a:pPr marL="742950" indent="-742950"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w</a:t>
            </a:r>
            <a:r>
              <a:rPr lang="id-ID" sz="4000" dirty="0" smtClean="0">
                <a:solidFill>
                  <a:srgbClr val="00B050"/>
                </a:solidFill>
              </a:rPr>
              <a:t>ǒ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men hěn xiāng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xìn.</a:t>
            </a:r>
            <a:endParaRPr lang="en-US" altLang="zh-CN" sz="40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id-ID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Tambahan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92922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4800" b="1" dirty="0" smtClean="0"/>
              <a:t>Komputer</a:t>
            </a:r>
            <a:r>
              <a:rPr lang="en-US" sz="4800" b="1" dirty="0" smtClean="0"/>
              <a:t> </a:t>
            </a:r>
            <a:r>
              <a:rPr lang="zh-CN" altLang="en-US" sz="4800" b="1" dirty="0" smtClean="0"/>
              <a:t>电 脑 </a:t>
            </a:r>
            <a:r>
              <a:rPr lang="en-US" altLang="zh-CN" sz="4800" b="1" dirty="0" err="1" smtClean="0"/>
              <a:t>diàn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nǎo</a:t>
            </a:r>
            <a:endParaRPr lang="en-US" altLang="zh-CN" sz="4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800" b="1" dirty="0" smtClean="0"/>
              <a:t>Laptop </a:t>
            </a:r>
            <a:r>
              <a:rPr lang="zh-CN" altLang="en-US" sz="4800" b="1" dirty="0" smtClean="0"/>
              <a:t>笔 记 本 电 脑 </a:t>
            </a:r>
            <a:r>
              <a:rPr lang="en-US" altLang="zh-CN" sz="4800" b="1" dirty="0" err="1" smtClean="0"/>
              <a:t>bǐ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jì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běn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diàn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nǎo</a:t>
            </a:r>
            <a:r>
              <a:rPr lang="zh-CN" altLang="en-US" sz="4800" b="1" dirty="0" smtClean="0"/>
              <a:t> </a:t>
            </a:r>
            <a:endParaRPr lang="en-US" altLang="zh-CN" sz="4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4800" b="1" dirty="0" smtClean="0"/>
              <a:t>Keyboard </a:t>
            </a:r>
            <a:r>
              <a:rPr lang="zh-CN" altLang="en-US" sz="4800" b="1" dirty="0" smtClean="0"/>
              <a:t>键 盘 </a:t>
            </a:r>
            <a:r>
              <a:rPr lang="en-US" altLang="zh-CN" sz="4800" b="1" dirty="0" err="1" smtClean="0"/>
              <a:t>jiàn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pán</a:t>
            </a:r>
            <a:endParaRPr lang="en-US" altLang="zh-CN" sz="4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800" b="1" dirty="0" smtClean="0"/>
              <a:t>Mouse </a:t>
            </a:r>
            <a:r>
              <a:rPr lang="zh-CN" altLang="en-US" sz="4800" b="1" dirty="0" smtClean="0"/>
              <a:t>鼠 标 </a:t>
            </a:r>
            <a:r>
              <a:rPr lang="en-US" altLang="zh-CN" sz="4800" b="1" dirty="0" err="1" smtClean="0"/>
              <a:t>shǔ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biāo</a:t>
            </a:r>
            <a:endParaRPr lang="en-US" sz="4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800" b="1" dirty="0" smtClean="0"/>
              <a:t>Printer </a:t>
            </a:r>
            <a:r>
              <a:rPr lang="zh-CN" altLang="en-US" sz="4800" b="1" dirty="0" smtClean="0"/>
              <a:t>打 印 机 </a:t>
            </a:r>
            <a:r>
              <a:rPr lang="en-US" altLang="zh-CN" sz="4800" b="1" dirty="0" err="1" smtClean="0"/>
              <a:t>dǎ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yìn</a:t>
            </a:r>
            <a:r>
              <a:rPr lang="en-US" altLang="zh-CN" sz="4800" b="1" dirty="0" smtClean="0"/>
              <a:t> </a:t>
            </a:r>
            <a:r>
              <a:rPr lang="en-US" altLang="zh-CN" sz="4800" b="1" dirty="0" err="1" smtClean="0"/>
              <a:t>jī</a:t>
            </a:r>
            <a:endParaRPr lang="id-ID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Wacana</a:t>
            </a:r>
            <a:r>
              <a:rPr lang="en-US" b="1" dirty="0" smtClean="0"/>
              <a:t> </a:t>
            </a:r>
            <a:r>
              <a:rPr lang="en-US" b="1" dirty="0" err="1" smtClean="0"/>
              <a:t>Halaman</a:t>
            </a:r>
            <a:r>
              <a:rPr lang="en-US" b="1" dirty="0" smtClean="0"/>
              <a:t> 48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26"/>
            <a:ext cx="8715436" cy="49292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500" dirty="0" err="1" smtClean="0"/>
              <a:t>Ini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adalah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sekolah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kami</a:t>
            </a:r>
            <a:r>
              <a:rPr lang="en-US" altLang="zh-CN" sz="3500" dirty="0" smtClean="0"/>
              <a:t>,</a:t>
            </a:r>
          </a:p>
          <a:p>
            <a:pPr marL="0" indent="0">
              <a:buNone/>
            </a:pPr>
            <a:r>
              <a:rPr lang="zh-CN" altLang="en-US" sz="3500" dirty="0" smtClean="0"/>
              <a:t>这 是 我 们 的 学 校，</a:t>
            </a:r>
            <a:endParaRPr lang="en-US" altLang="zh-CN" sz="3500" dirty="0" smtClean="0"/>
          </a:p>
          <a:p>
            <a:pPr marL="0" indent="0">
              <a:buNone/>
            </a:pPr>
            <a:r>
              <a:rPr lang="en-US" sz="3500" dirty="0" err="1" smtClean="0">
                <a:solidFill>
                  <a:srgbClr val="00B050"/>
                </a:solidFill>
              </a:rPr>
              <a:t>zh</a:t>
            </a:r>
            <a:r>
              <a:rPr lang="id-ID" sz="3500" dirty="0" smtClean="0">
                <a:solidFill>
                  <a:srgbClr val="00B050"/>
                </a:solidFill>
              </a:rPr>
              <a:t>è shì wǒ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men de xué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xiào,</a:t>
            </a:r>
            <a:endParaRPr lang="en-US" sz="35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altLang="zh-CN" sz="3500" dirty="0" smtClean="0"/>
          </a:p>
          <a:p>
            <a:pPr marL="0" indent="0">
              <a:buNone/>
            </a:pPr>
            <a:r>
              <a:rPr lang="en-US" altLang="zh-CN" sz="3500" dirty="0" err="1" smtClean="0"/>
              <a:t>Namanya</a:t>
            </a:r>
            <a:r>
              <a:rPr lang="en-US" altLang="zh-CN" sz="3500" dirty="0" smtClean="0"/>
              <a:t> </a:t>
            </a:r>
            <a:r>
              <a:rPr lang="id-ID" sz="3500" dirty="0" smtClean="0"/>
              <a:t>Mandarin International School. </a:t>
            </a:r>
            <a:endParaRPr lang="en-US" altLang="zh-CN" sz="3500" dirty="0" smtClean="0"/>
          </a:p>
          <a:p>
            <a:pPr marL="0" indent="0">
              <a:buNone/>
            </a:pPr>
            <a:r>
              <a:rPr lang="zh-CN" altLang="en-US" sz="3500" dirty="0" smtClean="0"/>
              <a:t>叫 </a:t>
            </a:r>
            <a:r>
              <a:rPr lang="id-ID" sz="3500" dirty="0" smtClean="0"/>
              <a:t>Mandarin International School. </a:t>
            </a:r>
            <a:endParaRPr lang="en-US" sz="3500" dirty="0" smtClean="0"/>
          </a:p>
          <a:p>
            <a:pPr marL="0" indent="0">
              <a:buNone/>
            </a:pPr>
            <a:r>
              <a:rPr lang="id-ID" sz="3500" dirty="0" smtClean="0">
                <a:solidFill>
                  <a:srgbClr val="00B050"/>
                </a:solidFill>
              </a:rPr>
              <a:t>jiào Mandarin International School.</a:t>
            </a:r>
            <a:endParaRPr lang="id-ID" sz="3500" b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857916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r>
              <a:rPr lang="en-US" altLang="zh-CN" sz="4000" dirty="0" err="1" smtClean="0"/>
              <a:t>Sekolah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kami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sangat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cantik</a:t>
            </a:r>
            <a:r>
              <a:rPr lang="en-US" altLang="zh-CN" sz="4000" dirty="0" smtClean="0"/>
              <a:t>.</a:t>
            </a:r>
          </a:p>
          <a:p>
            <a:pPr marL="742950" indent="-742950">
              <a:buNone/>
            </a:pPr>
            <a:r>
              <a:rPr lang="zh-CN" altLang="en-US" sz="4000" dirty="0" smtClean="0"/>
              <a:t>我 们 的 学 校 很 好 看。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w</a:t>
            </a:r>
            <a:r>
              <a:rPr lang="id-ID" sz="4000" dirty="0" smtClean="0">
                <a:solidFill>
                  <a:srgbClr val="00B050"/>
                </a:solidFill>
              </a:rPr>
              <a:t>ǒ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men de xué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xiào hěn hǎo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kàn. </a:t>
            </a:r>
            <a:endParaRPr lang="en-US" altLang="zh-CN" sz="4000" dirty="0" smtClean="0">
              <a:solidFill>
                <a:srgbClr val="00B050"/>
              </a:solidFill>
            </a:endParaRPr>
          </a:p>
          <a:p>
            <a:pPr marL="742950" indent="-742950">
              <a:buNone/>
            </a:pPr>
            <a:endParaRPr lang="en-US" altLang="zh-CN" sz="4000" dirty="0" smtClean="0"/>
          </a:p>
          <a:p>
            <a:pPr marL="742950" indent="-742950">
              <a:buNone/>
            </a:pPr>
            <a:r>
              <a:rPr lang="en-US" altLang="zh-CN" sz="4000" dirty="0" smtClean="0"/>
              <a:t>Di </a:t>
            </a:r>
            <a:r>
              <a:rPr lang="en-US" altLang="zh-CN" sz="4000" dirty="0" err="1" smtClean="0"/>
              <a:t>kelas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ada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teman-teman</a:t>
            </a:r>
            <a:r>
              <a:rPr lang="en-US" altLang="zh-CN" sz="4000" dirty="0" smtClean="0"/>
              <a:t>.</a:t>
            </a:r>
          </a:p>
          <a:p>
            <a:pPr marL="742950" indent="-742950">
              <a:buNone/>
            </a:pPr>
            <a:r>
              <a:rPr lang="zh-CN" altLang="en-US" sz="4000" dirty="0" smtClean="0"/>
              <a:t>教 室 里 有 朋 友 们。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j</a:t>
            </a:r>
            <a:r>
              <a:rPr lang="id-ID" sz="4000" dirty="0" smtClean="0">
                <a:solidFill>
                  <a:srgbClr val="00B050"/>
                </a:solidFill>
              </a:rPr>
              <a:t>iào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shì lǐ yǒu péng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y</a:t>
            </a:r>
            <a:r>
              <a:rPr lang="en-US" sz="4000" dirty="0" smtClean="0">
                <a:solidFill>
                  <a:srgbClr val="00B050"/>
                </a:solidFill>
              </a:rPr>
              <a:t>o</a:t>
            </a:r>
            <a:r>
              <a:rPr lang="id-ID" sz="4000" dirty="0" smtClean="0">
                <a:solidFill>
                  <a:srgbClr val="00B050"/>
                </a:solidFill>
              </a:rPr>
              <a:t>u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men.</a:t>
            </a:r>
            <a:endParaRPr lang="en-US" sz="4000" dirty="0" smtClean="0">
              <a:solidFill>
                <a:srgbClr val="00B050"/>
              </a:solidFill>
            </a:endParaRPr>
          </a:p>
          <a:p>
            <a:pPr marL="742950" indent="-742950">
              <a:buNone/>
            </a:pPr>
            <a:endParaRPr lang="id-ID" sz="3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Autofit/>
          </a:bodyPr>
          <a:lstStyle/>
          <a:p>
            <a:pPr marL="742950" indent="-742950">
              <a:buNone/>
            </a:pPr>
            <a:r>
              <a:rPr lang="en-US" altLang="zh-CN" sz="4000" dirty="0" smtClean="0"/>
              <a:t>Guru-guru </a:t>
            </a:r>
            <a:r>
              <a:rPr lang="en-US" altLang="zh-CN" sz="4000" dirty="0" err="1" smtClean="0"/>
              <a:t>juga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sangat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baik</a:t>
            </a:r>
            <a:r>
              <a:rPr lang="en-US" altLang="zh-CN" sz="4000" dirty="0" smtClean="0"/>
              <a:t>,</a:t>
            </a:r>
          </a:p>
          <a:p>
            <a:pPr marL="742950" indent="-742950">
              <a:buNone/>
            </a:pPr>
            <a:r>
              <a:rPr lang="zh-CN" altLang="en-US" sz="4000" dirty="0" smtClean="0"/>
              <a:t>老 师 们 也 很 好，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l</a:t>
            </a:r>
            <a:r>
              <a:rPr lang="id-ID" sz="4000" dirty="0" smtClean="0">
                <a:solidFill>
                  <a:srgbClr val="00B050"/>
                </a:solidFill>
              </a:rPr>
              <a:t>ǎo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shī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men yě hěn hǎo,</a:t>
            </a:r>
            <a:endParaRPr lang="en-US" altLang="zh-CN" sz="4000" dirty="0" smtClean="0">
              <a:solidFill>
                <a:srgbClr val="00B050"/>
              </a:solidFill>
            </a:endParaRPr>
          </a:p>
          <a:p>
            <a:pPr marL="742950" indent="-742950">
              <a:buNone/>
            </a:pPr>
            <a:endParaRPr lang="en-US" altLang="zh-CN" sz="4000" dirty="0" smtClean="0"/>
          </a:p>
          <a:p>
            <a:pPr marL="742950" indent="-742950">
              <a:buNone/>
            </a:pPr>
            <a:r>
              <a:rPr lang="en-US" altLang="zh-CN" sz="4000" dirty="0" err="1" smtClean="0"/>
              <a:t>Sangat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perhatian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pada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murid-murid</a:t>
            </a:r>
            <a:r>
              <a:rPr lang="en-US" altLang="zh-CN" sz="4000" dirty="0" smtClean="0"/>
              <a:t>.</a:t>
            </a:r>
          </a:p>
          <a:p>
            <a:pPr marL="742950" indent="-742950">
              <a:buNone/>
            </a:pPr>
            <a:r>
              <a:rPr lang="zh-CN" altLang="en-US" sz="4000" dirty="0" smtClean="0"/>
              <a:t>对 学 生 们 很 注 意。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id-ID" sz="4000" dirty="0" smtClean="0">
                <a:solidFill>
                  <a:srgbClr val="00B050"/>
                </a:solidFill>
              </a:rPr>
              <a:t>duì xué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shēng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men hěn zhù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yì.</a:t>
            </a:r>
            <a:endParaRPr lang="en-US" sz="40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86874" cy="5786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dirty="0" err="1" smtClean="0"/>
              <a:t>Kepala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sekolah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juga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punya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kearifan</a:t>
            </a:r>
            <a:endParaRPr lang="en-US" altLang="zh-CN" sz="4000" dirty="0" smtClean="0"/>
          </a:p>
          <a:p>
            <a:pPr>
              <a:buNone/>
            </a:pPr>
            <a:r>
              <a:rPr lang="zh-CN" altLang="en-US" sz="4000" dirty="0" smtClean="0"/>
              <a:t>校 长 也 有 智 慧，</a:t>
            </a:r>
            <a:endParaRPr lang="en-US" altLang="zh-CN" sz="4000" dirty="0" smtClean="0"/>
          </a:p>
          <a:p>
            <a:pPr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x</a:t>
            </a:r>
            <a:r>
              <a:rPr lang="id-ID" sz="4000" dirty="0" smtClean="0">
                <a:solidFill>
                  <a:srgbClr val="00B050"/>
                </a:solidFill>
              </a:rPr>
              <a:t>iào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zhǎng yě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yǒu zhì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huì, </a:t>
            </a:r>
            <a:endParaRPr lang="en-US" altLang="zh-CN" sz="40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altLang="zh-CN" sz="4000" dirty="0" smtClean="0"/>
          </a:p>
          <a:p>
            <a:pPr>
              <a:buNone/>
            </a:pPr>
            <a:r>
              <a:rPr lang="en-US" altLang="zh-CN" sz="4000" dirty="0" err="1" smtClean="0"/>
              <a:t>semua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murid-murid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juga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sangat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baik</a:t>
            </a:r>
            <a:r>
              <a:rPr lang="en-US" altLang="zh-CN" sz="4000" dirty="0" smtClean="0"/>
              <a:t>.</a:t>
            </a:r>
          </a:p>
          <a:p>
            <a:pPr>
              <a:buNone/>
            </a:pPr>
            <a:r>
              <a:rPr lang="zh-CN" altLang="en-US" sz="4000" dirty="0" smtClean="0"/>
              <a:t>学 生 们 也 都 很 好。</a:t>
            </a:r>
            <a:endParaRPr lang="en-US" altLang="zh-CN" sz="4000" dirty="0" smtClean="0"/>
          </a:p>
          <a:p>
            <a:pPr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x</a:t>
            </a:r>
            <a:r>
              <a:rPr lang="id-ID" sz="4000" dirty="0" smtClean="0">
                <a:solidFill>
                  <a:srgbClr val="00B050"/>
                </a:solidFill>
              </a:rPr>
              <a:t>ué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shēng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men yě dō</a:t>
            </a:r>
            <a:r>
              <a:rPr lang="en-US" sz="4000" dirty="0" smtClean="0">
                <a:solidFill>
                  <a:srgbClr val="00B050"/>
                </a:solidFill>
              </a:rPr>
              <a:t>u</a:t>
            </a:r>
            <a:r>
              <a:rPr lang="id-ID" sz="4000" dirty="0" smtClean="0">
                <a:solidFill>
                  <a:srgbClr val="00B050"/>
                </a:solidFill>
              </a:rPr>
              <a:t> hěn hǎo.</a:t>
            </a:r>
            <a:endParaRPr lang="id-ID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15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dirty="0" err="1" smtClean="0"/>
              <a:t>Disini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juga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ada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stadion</a:t>
            </a:r>
            <a:r>
              <a:rPr lang="en-US" altLang="zh-CN" sz="4000" dirty="0" smtClean="0"/>
              <a:t> (</a:t>
            </a:r>
            <a:r>
              <a:rPr lang="en-US" altLang="zh-CN" sz="4000" dirty="0" err="1" smtClean="0"/>
              <a:t>lapangan</a:t>
            </a:r>
            <a:r>
              <a:rPr lang="en-US" altLang="zh-CN" sz="4000" dirty="0" smtClean="0"/>
              <a:t>) </a:t>
            </a:r>
            <a:r>
              <a:rPr lang="en-US" altLang="zh-CN" sz="4000" dirty="0" err="1" smtClean="0"/>
              <a:t>olahraga</a:t>
            </a:r>
            <a:r>
              <a:rPr lang="en-US" altLang="zh-CN" sz="4000" dirty="0" smtClean="0"/>
              <a:t>.</a:t>
            </a:r>
          </a:p>
          <a:p>
            <a:pPr marL="514350" indent="-514350">
              <a:buNone/>
            </a:pPr>
            <a:r>
              <a:rPr lang="zh-CN" altLang="en-US" sz="4000" dirty="0" smtClean="0"/>
              <a:t>这 里 也 有 运 动 场。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z</a:t>
            </a:r>
            <a:r>
              <a:rPr lang="id-ID" sz="4000" dirty="0" smtClean="0">
                <a:solidFill>
                  <a:srgbClr val="00B050"/>
                </a:solidFill>
              </a:rPr>
              <a:t>hè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lǐ yě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yǒu yùn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dòng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chǎng. </a:t>
            </a:r>
            <a:endParaRPr lang="en-US" altLang="zh-CN" sz="4000" dirty="0" smtClean="0">
              <a:solidFill>
                <a:srgbClr val="00B050"/>
              </a:solidFill>
            </a:endParaRPr>
          </a:p>
          <a:p>
            <a:pPr marL="514350" indent="-514350">
              <a:buNone/>
            </a:pPr>
            <a:endParaRPr lang="en-US" altLang="zh-CN" sz="4000" dirty="0" smtClean="0"/>
          </a:p>
          <a:p>
            <a:pPr marL="514350" indent="-514350">
              <a:buNone/>
            </a:pPr>
            <a:r>
              <a:rPr lang="en-US" altLang="zh-CN" sz="4000" dirty="0" err="1" smtClean="0"/>
              <a:t>Silakan</a:t>
            </a:r>
            <a:r>
              <a:rPr lang="en-US" altLang="zh-CN" sz="4000" dirty="0" smtClean="0"/>
              <a:t> kalian </a:t>
            </a:r>
            <a:r>
              <a:rPr lang="en-US" altLang="zh-CN" sz="4000" dirty="0" err="1" smtClean="0"/>
              <a:t>datang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ke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sekolah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kami</a:t>
            </a:r>
            <a:r>
              <a:rPr lang="en-US" altLang="zh-CN" sz="4000" dirty="0" smtClean="0"/>
              <a:t>.</a:t>
            </a:r>
          </a:p>
          <a:p>
            <a:pPr marL="514350" indent="-514350">
              <a:buNone/>
            </a:pPr>
            <a:r>
              <a:rPr lang="zh-CN" altLang="en-US" sz="4000" dirty="0" smtClean="0"/>
              <a:t>请 你 们 到 我 们 学 校 来。 </a:t>
            </a:r>
            <a:endParaRPr lang="id-ID" sz="4000" dirty="0" smtClean="0"/>
          </a:p>
          <a:p>
            <a:pPr marL="514350" indent="-514350"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q</a:t>
            </a:r>
            <a:r>
              <a:rPr lang="id-ID" sz="4000" dirty="0" smtClean="0">
                <a:solidFill>
                  <a:srgbClr val="00B050"/>
                </a:solidFill>
              </a:rPr>
              <a:t>ǐng nǐ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men dào wǒ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men xué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xiào lái.</a:t>
            </a:r>
            <a:endParaRPr lang="en-US" altLang="zh-CN" sz="40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28" y="785794"/>
            <a:ext cx="8229600" cy="642934"/>
          </a:xfrm>
        </p:spPr>
        <p:txBody>
          <a:bodyPr>
            <a:normAutofit fontScale="90000"/>
          </a:bodyPr>
          <a:lstStyle/>
          <a:p>
            <a:r>
              <a:rPr lang="en-US" sz="4500" b="1" dirty="0" err="1" smtClean="0"/>
              <a:t>Wacana</a:t>
            </a:r>
            <a:r>
              <a:rPr lang="en-US" sz="4500" b="1" dirty="0" smtClean="0"/>
              <a:t> </a:t>
            </a:r>
            <a:r>
              <a:rPr lang="en-US" sz="4500" b="1" dirty="0" err="1" smtClean="0"/>
              <a:t>Halaman</a:t>
            </a:r>
            <a:r>
              <a:rPr lang="en-US" sz="4500" b="1" dirty="0" smtClean="0"/>
              <a:t> 51-52</a:t>
            </a:r>
            <a:endParaRPr lang="id-ID" sz="4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214974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		</a:t>
            </a:r>
            <a:r>
              <a:rPr lang="en-US" altLang="zh-CN" sz="3500" dirty="0" err="1" smtClean="0"/>
              <a:t>Ini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adalah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sekolah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baru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saya</a:t>
            </a:r>
            <a:r>
              <a:rPr lang="en-US" altLang="zh-CN" sz="3500" dirty="0" smtClean="0"/>
              <a:t>.</a:t>
            </a:r>
          </a:p>
          <a:p>
            <a:pPr>
              <a:buNone/>
            </a:pPr>
            <a:r>
              <a:rPr lang="en-US" altLang="zh-CN" sz="3500" dirty="0" smtClean="0"/>
              <a:t>		</a:t>
            </a:r>
            <a:r>
              <a:rPr lang="zh-CN" altLang="en-US" sz="3500" dirty="0" smtClean="0"/>
              <a:t>这 是 我 的 新 学 校。</a:t>
            </a:r>
            <a:endParaRPr lang="en-US" altLang="zh-CN" sz="3500" dirty="0" smtClean="0"/>
          </a:p>
          <a:p>
            <a:pPr>
              <a:buNone/>
            </a:pPr>
            <a:r>
              <a:rPr lang="en-US" altLang="zh-CN" sz="3500" dirty="0" smtClean="0"/>
              <a:t>		</a:t>
            </a:r>
            <a:r>
              <a:rPr lang="en-US" altLang="zh-CN" sz="3500" dirty="0" smtClean="0">
                <a:solidFill>
                  <a:srgbClr val="00B050"/>
                </a:solidFill>
              </a:rPr>
              <a:t>z</a:t>
            </a:r>
            <a:r>
              <a:rPr lang="id-ID" sz="3500" dirty="0" smtClean="0">
                <a:solidFill>
                  <a:srgbClr val="00B050"/>
                </a:solidFill>
              </a:rPr>
              <a:t>hè shì wǒ de xīn xué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xiào. </a:t>
            </a:r>
            <a:endParaRPr lang="en-US" altLang="zh-CN" sz="35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altLang="zh-CN" sz="3500" dirty="0" smtClean="0"/>
          </a:p>
          <a:p>
            <a:pPr>
              <a:buNone/>
            </a:pPr>
            <a:r>
              <a:rPr lang="en-US" altLang="zh-CN" sz="3500" dirty="0" err="1" smtClean="0"/>
              <a:t>Saya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adalah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murid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baru</a:t>
            </a:r>
            <a:r>
              <a:rPr lang="en-US" altLang="zh-CN" sz="3500" dirty="0" smtClean="0"/>
              <a:t>. </a:t>
            </a:r>
            <a:r>
              <a:rPr lang="en-US" altLang="zh-CN" sz="3500" dirty="0" err="1" smtClean="0"/>
              <a:t>Nama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saya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Lina</a:t>
            </a:r>
            <a:r>
              <a:rPr lang="en-US" altLang="zh-CN" sz="3500" dirty="0" smtClean="0"/>
              <a:t>.</a:t>
            </a:r>
          </a:p>
          <a:p>
            <a:pPr>
              <a:buNone/>
            </a:pPr>
            <a:r>
              <a:rPr lang="zh-CN" altLang="en-US" sz="3500" dirty="0" smtClean="0"/>
              <a:t>我 是 新 学 生。我 叫 林 娜。</a:t>
            </a:r>
            <a:endParaRPr lang="en-US" altLang="zh-CN" sz="3500" dirty="0" smtClean="0"/>
          </a:p>
          <a:p>
            <a:pPr>
              <a:buNone/>
            </a:pPr>
            <a:r>
              <a:rPr lang="en-US" sz="3500" dirty="0" smtClean="0">
                <a:solidFill>
                  <a:srgbClr val="00B050"/>
                </a:solidFill>
              </a:rPr>
              <a:t>w</a:t>
            </a:r>
            <a:r>
              <a:rPr lang="id-ID" sz="3500" dirty="0" smtClean="0">
                <a:solidFill>
                  <a:srgbClr val="00B050"/>
                </a:solidFill>
              </a:rPr>
              <a:t>ǒ shì xīn xué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shēng. </a:t>
            </a:r>
            <a:r>
              <a:rPr lang="en-US" sz="3500" dirty="0" smtClean="0">
                <a:solidFill>
                  <a:srgbClr val="00B050"/>
                </a:solidFill>
              </a:rPr>
              <a:t>w</a:t>
            </a:r>
            <a:r>
              <a:rPr lang="id-ID" sz="3500" dirty="0" smtClean="0">
                <a:solidFill>
                  <a:srgbClr val="00B050"/>
                </a:solidFill>
              </a:rPr>
              <a:t>ǒ jiào lín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id-ID" sz="3500" dirty="0" smtClean="0">
                <a:solidFill>
                  <a:srgbClr val="00B050"/>
                </a:solidFill>
              </a:rPr>
              <a:t>nà</a:t>
            </a:r>
            <a:r>
              <a:rPr lang="en-US" sz="3500" dirty="0" smtClean="0">
                <a:solidFill>
                  <a:srgbClr val="00B050"/>
                </a:solidFill>
              </a:rPr>
              <a:t>.</a:t>
            </a:r>
            <a:endParaRPr lang="en-US" altLang="zh-CN" sz="35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Autofit/>
          </a:bodyPr>
          <a:lstStyle/>
          <a:p>
            <a:pPr marL="742950" indent="-742950">
              <a:buNone/>
            </a:pPr>
            <a:r>
              <a:rPr lang="en-US" altLang="zh-CN" sz="4000" dirty="0" err="1" smtClean="0"/>
              <a:t>Saya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adalah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siswa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akademi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bahasa</a:t>
            </a:r>
            <a:r>
              <a:rPr lang="en-US" altLang="zh-CN" sz="4000" dirty="0" smtClean="0"/>
              <a:t> </a:t>
            </a:r>
          </a:p>
          <a:p>
            <a:pPr marL="742950" indent="-742950">
              <a:buNone/>
            </a:pPr>
            <a:r>
              <a:rPr lang="zh-CN" altLang="en-US" sz="4000" dirty="0" smtClean="0"/>
              <a:t>我 是 语 言 学 院 的 学 生。</a:t>
            </a:r>
            <a:endParaRPr lang="en-US" altLang="zh-CN" sz="4000" dirty="0" smtClean="0"/>
          </a:p>
          <a:p>
            <a:pPr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w</a:t>
            </a:r>
            <a:r>
              <a:rPr lang="id-ID" sz="4000" dirty="0" smtClean="0">
                <a:solidFill>
                  <a:srgbClr val="00B050"/>
                </a:solidFill>
              </a:rPr>
              <a:t>ǒ shì yǔ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yán xué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yuàn de xué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shēng. </a:t>
            </a:r>
            <a:endParaRPr lang="en-US" sz="40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id-ID" sz="4000" dirty="0" smtClean="0"/>
          </a:p>
          <a:p>
            <a:pPr marL="742950" indent="-742950">
              <a:buNone/>
            </a:pPr>
            <a:r>
              <a:rPr lang="en-US" altLang="zh-CN" sz="4000" dirty="0" err="1" smtClean="0"/>
              <a:t>Dia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adalah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profesor</a:t>
            </a:r>
            <a:r>
              <a:rPr lang="en-US" altLang="zh-CN" sz="4000" dirty="0" smtClean="0"/>
              <a:t> Zhang.</a:t>
            </a:r>
          </a:p>
          <a:p>
            <a:pPr marL="742950" indent="-742950">
              <a:buNone/>
            </a:pPr>
            <a:r>
              <a:rPr lang="zh-CN" altLang="en-US" sz="4000" dirty="0" smtClean="0"/>
              <a:t>他 是 张 教 授。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t</a:t>
            </a:r>
            <a:r>
              <a:rPr lang="id-ID" sz="4000" dirty="0" smtClean="0">
                <a:solidFill>
                  <a:srgbClr val="00B050"/>
                </a:solidFill>
              </a:rPr>
              <a:t>ā shì zhāng jiào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shòu</a:t>
            </a:r>
            <a:r>
              <a:rPr lang="en-US" sz="4000" dirty="0" smtClean="0">
                <a:solidFill>
                  <a:srgbClr val="00B050"/>
                </a:solidFill>
              </a:rPr>
              <a:t>.</a:t>
            </a:r>
            <a:endParaRPr lang="en-US" altLang="zh-CN" sz="4000" b="1" dirty="0" smtClean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720" y="785794"/>
            <a:ext cx="8572560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US" sz="4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Profesor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akademi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kami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r>
              <a:rPr lang="zh-CN" altLang="en-US" sz="4000" dirty="0" smtClean="0"/>
              <a:t>我 们 的 学 院 的 教 授。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w</a:t>
            </a:r>
            <a:r>
              <a:rPr lang="id-ID" sz="4000" dirty="0" smtClean="0">
                <a:solidFill>
                  <a:srgbClr val="00B050"/>
                </a:solidFill>
              </a:rPr>
              <a:t>ǒ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men de xué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yuàn de jiào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shòu. </a:t>
            </a:r>
            <a:endParaRPr lang="en-US" altLang="zh-CN" sz="4000" dirty="0" smtClean="0">
              <a:solidFill>
                <a:srgbClr val="00B050"/>
              </a:solidFill>
            </a:endParaRPr>
          </a:p>
          <a:p>
            <a:pPr marL="514350" indent="-514350">
              <a:buNone/>
            </a:pPr>
            <a:endParaRPr lang="en-US" altLang="zh-CN" sz="4000" dirty="0" smtClean="0"/>
          </a:p>
          <a:p>
            <a:pPr marL="514350" indent="-514350">
              <a:buNone/>
            </a:pPr>
            <a:r>
              <a:rPr lang="en-US" altLang="zh-CN" sz="4000" dirty="0" err="1" smtClean="0"/>
              <a:t>Kami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sangat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suka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profesor</a:t>
            </a:r>
            <a:r>
              <a:rPr lang="en-US" altLang="zh-CN" sz="4000" dirty="0" smtClean="0"/>
              <a:t> Zhang.</a:t>
            </a:r>
          </a:p>
          <a:p>
            <a:pPr marL="514350" indent="-514350">
              <a:buNone/>
            </a:pPr>
            <a:r>
              <a:rPr lang="zh-CN" altLang="en-US" sz="4000" dirty="0" smtClean="0"/>
              <a:t>我 们 很 喜 欢 张 教 授。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w</a:t>
            </a:r>
            <a:r>
              <a:rPr lang="id-ID" sz="4000" dirty="0" smtClean="0">
                <a:solidFill>
                  <a:srgbClr val="00B050"/>
                </a:solidFill>
              </a:rPr>
              <a:t>ǒ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men hěn xǐ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hu</a:t>
            </a:r>
            <a:r>
              <a:rPr lang="en-US" sz="4000" dirty="0" smtClean="0">
                <a:solidFill>
                  <a:srgbClr val="00B050"/>
                </a:solidFill>
              </a:rPr>
              <a:t>a</a:t>
            </a:r>
            <a:r>
              <a:rPr lang="id-ID" sz="4000" dirty="0" smtClean="0">
                <a:solidFill>
                  <a:srgbClr val="00B050"/>
                </a:solidFill>
              </a:rPr>
              <a:t>n zhāng jiào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id-ID" sz="4000" dirty="0" smtClean="0">
                <a:solidFill>
                  <a:srgbClr val="00B050"/>
                </a:solidFill>
              </a:rPr>
              <a:t>shòu.</a:t>
            </a:r>
            <a:endParaRPr lang="id-ID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787</TotalTime>
  <Words>623</Words>
  <Application>Microsoft Office PowerPoint</Application>
  <PresentationFormat>On-screen Show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Bahasa Mandarin  中文 zhōng wén</vt:lpstr>
      <vt:lpstr>Wacana Halaman 48</vt:lpstr>
      <vt:lpstr>Slide 3</vt:lpstr>
      <vt:lpstr>Slide 4</vt:lpstr>
      <vt:lpstr>Slide 5</vt:lpstr>
      <vt:lpstr>Slide 6</vt:lpstr>
      <vt:lpstr>Wacana Halaman 51-52</vt:lpstr>
      <vt:lpstr>Slide 8</vt:lpstr>
      <vt:lpstr>Slide 9</vt:lpstr>
      <vt:lpstr>Slide 10</vt:lpstr>
      <vt:lpstr>Slide 11</vt:lpstr>
      <vt:lpstr>Slide 12</vt:lpstr>
      <vt:lpstr>Slide 13</vt:lpstr>
      <vt:lpstr>Kosakata Tambahan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78</cp:revision>
  <dcterms:created xsi:type="dcterms:W3CDTF">2020-10-13T11:27:36Z</dcterms:created>
  <dcterms:modified xsi:type="dcterms:W3CDTF">2021-11-03T15:29:49Z</dcterms:modified>
</cp:coreProperties>
</file>