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4727-CEAD-40D5-96D5-B0CFD2AD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BADEA-5D57-4D08-AA47-A86062F7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94D7F-54B8-4FBA-B2CD-7BD94319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D849A-AF55-4EEE-807F-D5677D27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EFBA-0C95-492E-A8D7-1F358CE7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7B75-E8A0-45C1-BF21-79676CBA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989C1-507A-4EA6-826D-B85E8D394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66086-BB24-4CD2-9231-66F06909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C512-E1C5-4887-91FC-23EFC81E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5F417-3216-4D42-94B0-FB73BCA1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683BB-D444-48C8-840B-CB04964BF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9463A-22CB-4930-BDC2-14D2858E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6AE8-77F2-4DE7-82ED-0BC3A82C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ED86B-BC25-409C-B58F-A10F4C77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C27DA-D53F-4CE6-AB18-CAA6229E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523A-F7F4-43DD-920E-D858CA85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09A4-E666-4671-AA04-B5FCDDF03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D749-E41D-4F08-B59B-B26F0346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CA6D-485D-471D-8F3D-F21BD116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C126-A3B3-48B3-A874-4DB11EBB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5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A884-EFBE-4AE0-A47D-45835BEE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B1D4-C63C-4ACF-A625-4486C38E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07525-9FF9-4CF1-8F6D-90AAD789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B567-A2C0-4076-B918-C270F8A4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87-C3DE-4565-A6C7-0CE99D5D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87BC-E15A-4731-9D0C-3B8D78C4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E39A1-A8BB-4CF5-A975-3AF0B0158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B844-C7CE-46EB-A364-CBA031BDF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9148B-8CB3-44FE-9256-F83ECB11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7A052-955C-4C82-A5EC-D4BA423D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A005B-3F0A-47E5-8413-3E23220B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8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034B-0093-40B8-881B-7BA425FD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9E57-30CF-43EE-8E52-E3012442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93D6B-33C0-4D8C-B65C-573DCA14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03FC9-F2ED-43A0-9A7A-A3D005FF2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DAF1F-A12A-4EB1-8E67-8A8AFC5CD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8230D-C23E-4C43-8F33-E3D07BFD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A6331-5D0C-4C0A-8DB9-A5124F60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9A4C6-D71D-4C13-87CE-FD3B85EB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5365-5A80-4E42-89BB-41D56838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B97F2-643B-46CD-9B34-FB9F7349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BC26-14A2-4F59-B8C3-5AE8F88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318CB-560A-43F2-8B43-F72B56FC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0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11E6A-F835-4084-BBA6-BDCEB29D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AC4A0-00F1-46F6-8B18-F97E0FF7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1B126-B7DA-485A-8CA3-159140AB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6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0EF-FC01-4C4C-8AF9-C42C3350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9EAF-082B-4B24-B7D3-9D780360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6C1C2-D1F4-4AE7-90E9-8AF2315BF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E12A-C6A4-411D-8349-DD27BC42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D8DE-FC8F-48BC-9B29-25FF6702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24D94-CD5B-4678-8604-3ECDE851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211-4545-461D-A1D9-1C92016E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46D9C-4237-4BCB-88B1-6BC4B1F4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246A9-D422-4849-9633-E9DD48293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C8DDE-3067-4133-B851-9628FCE1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EA648-20EC-4F55-A956-A98F2C1C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1F2C-2D0A-446B-9DA7-F30EF38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1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4C58C-62C0-44A1-B3DC-8BB412A9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20F3-1A77-4FBB-974C-B8CCD115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FC76-9568-4F3D-B508-C64E039A3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3A95-40E7-404F-9321-11691ECBD14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374DC-4254-4853-A51A-C870EDA9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2CE1-8576-472E-9D86-D4D5A2406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CEFE-A400-484A-81F7-D8F3F21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28A18C-D9F5-4C7D-83A7-145A6C02337E}"/>
              </a:ext>
            </a:extLst>
          </p:cNvPr>
          <p:cNvSpPr txBox="1"/>
          <p:nvPr/>
        </p:nvSpPr>
        <p:spPr>
          <a:xfrm>
            <a:off x="1520701" y="2235200"/>
            <a:ext cx="915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FFC000"/>
                </a:solidFill>
              </a:rPr>
              <a:t>Object Linking &amp; Embedding)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9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DE46-58F6-4306-9145-A1A3FAB9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65125"/>
            <a:ext cx="9373589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rgbClr val="00B050"/>
                </a:solidFill>
              </a:rPr>
              <a:t>Membuat</a:t>
            </a:r>
            <a:r>
              <a:rPr lang="en-GB" sz="3600" dirty="0">
                <a:solidFill>
                  <a:srgbClr val="00B050"/>
                </a:solidFill>
              </a:rPr>
              <a:t> Video </a:t>
            </a:r>
            <a:r>
              <a:rPr lang="en-GB" sz="3600" dirty="0" err="1">
                <a:solidFill>
                  <a:srgbClr val="00B050"/>
                </a:solidFill>
              </a:rPr>
              <a:t>Presentasi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r>
              <a:rPr lang="en-GB" sz="3600" dirty="0" err="1">
                <a:solidFill>
                  <a:srgbClr val="00B050"/>
                </a:solidFill>
              </a:rPr>
              <a:t>dengan</a:t>
            </a:r>
            <a:r>
              <a:rPr lang="en-GB" sz="3600" dirty="0">
                <a:solidFill>
                  <a:srgbClr val="00B050"/>
                </a:solidFill>
              </a:rPr>
              <a:t> Microsoft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59D9A-7B81-417B-A571-254324E0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82" y="2398939"/>
            <a:ext cx="9788236" cy="342524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Microsoft PowerPoint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video </a:t>
            </a:r>
            <a:r>
              <a:rPr lang="en-GB" dirty="0" err="1"/>
              <a:t>presentasi</a:t>
            </a:r>
            <a:r>
              <a:rPr lang="en-GB" dirty="0"/>
              <a:t>. </a:t>
            </a:r>
            <a:r>
              <a:rPr lang="en-GB" dirty="0" err="1"/>
              <a:t>Versi</a:t>
            </a:r>
            <a:r>
              <a:rPr lang="en-GB" dirty="0"/>
              <a:t> yang </a:t>
            </a:r>
            <a:r>
              <a:rPr lang="en-GB" dirty="0" err="1"/>
              <a:t>baru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	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merekam</a:t>
            </a:r>
            <a:r>
              <a:rPr lang="en-GB" dirty="0"/>
              <a:t> audio dan video yang	</a:t>
            </a:r>
            <a:r>
              <a:rPr lang="en-GB" dirty="0" err="1"/>
              <a:t>menyertai</a:t>
            </a:r>
            <a:r>
              <a:rPr lang="en-GB" dirty="0"/>
              <a:t> </a:t>
            </a:r>
            <a:r>
              <a:rPr lang="en-GB" dirty="0" err="1"/>
              <a:t>presentasi</a:t>
            </a:r>
            <a:r>
              <a:rPr lang="en-GB" dirty="0"/>
              <a:t>. </a:t>
            </a:r>
          </a:p>
          <a:p>
            <a:pPr marL="0" indent="0" algn="just">
              <a:buNone/>
            </a:pPr>
            <a:r>
              <a:rPr lang="en-GB" dirty="0" err="1"/>
              <a:t>Komputer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terpasang</a:t>
            </a:r>
            <a:r>
              <a:rPr lang="en-GB" dirty="0"/>
              <a:t> </a:t>
            </a:r>
            <a:r>
              <a:rPr lang="en-GB" dirty="0" err="1"/>
              <a:t>aplikasi</a:t>
            </a:r>
            <a:r>
              <a:rPr lang="en-GB" dirty="0"/>
              <a:t> </a:t>
            </a:r>
            <a:r>
              <a:rPr lang="en-GB" dirty="0" err="1"/>
              <a:t>presentasi</a:t>
            </a:r>
            <a:r>
              <a:rPr lang="en-GB" dirty="0"/>
              <a:t> MS PowerPoint yang  </a:t>
            </a:r>
            <a:r>
              <a:rPr lang="en-GB" dirty="0" err="1"/>
              <a:t>menyediakan</a:t>
            </a:r>
            <a:r>
              <a:rPr lang="en-GB" dirty="0"/>
              <a:t>  </a:t>
            </a:r>
            <a:r>
              <a:rPr lang="en-GB" dirty="0" err="1"/>
              <a:t>fitur</a:t>
            </a:r>
            <a:r>
              <a:rPr lang="en-GB" dirty="0"/>
              <a:t>	 </a:t>
            </a:r>
            <a:r>
              <a:rPr lang="en-GB" dirty="0" err="1"/>
              <a:t>perekaman</a:t>
            </a:r>
            <a:r>
              <a:rPr lang="en-GB" dirty="0"/>
              <a:t>	 video	 dan  </a:t>
            </a:r>
            <a:r>
              <a:rPr lang="en-GB" dirty="0" err="1"/>
              <a:t>komputer</a:t>
            </a:r>
            <a:r>
              <a:rPr lang="en-GB" dirty="0"/>
              <a:t>	 </a:t>
            </a:r>
            <a:r>
              <a:rPr lang="en-GB" dirty="0" err="1"/>
              <a:t>mendukung</a:t>
            </a:r>
            <a:r>
              <a:rPr lang="en-GB" dirty="0"/>
              <a:t>	 </a:t>
            </a:r>
            <a:r>
              <a:rPr lang="en-GB" dirty="0" err="1"/>
              <a:t>perekam</a:t>
            </a:r>
            <a:r>
              <a:rPr lang="en-GB" dirty="0"/>
              <a:t> </a:t>
            </a:r>
            <a:r>
              <a:rPr lang="en-GB" dirty="0" err="1"/>
              <a:t>suara</a:t>
            </a:r>
            <a:r>
              <a:rPr lang="en-GB" dirty="0"/>
              <a:t> dan </a:t>
            </a:r>
            <a:r>
              <a:rPr lang="en-GB" dirty="0" err="1"/>
              <a:t>kamera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0F0F-A9BF-488D-AE3C-B208982A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1" y="462478"/>
            <a:ext cx="10515600" cy="55257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Langkah-Langkah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670FA-3519-4F6D-B343-BA6FC861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71" y="1320386"/>
            <a:ext cx="9843111" cy="42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6757A-5501-436D-8B27-E5B2A2E4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6" t="16170" r="23409" b="24089"/>
          <a:stretch/>
        </p:blipFill>
        <p:spPr>
          <a:xfrm>
            <a:off x="1874713" y="761664"/>
            <a:ext cx="8442574" cy="53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74B4-017E-4395-A3FC-6A94E0C03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15" y="492827"/>
            <a:ext cx="9441873" cy="60821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Cara </a:t>
            </a:r>
            <a:r>
              <a:rPr lang="en-GB" dirty="0" err="1"/>
              <a:t>menghubungkan</a:t>
            </a:r>
            <a:r>
              <a:rPr lang="en-GB" dirty="0"/>
              <a:t> </a:t>
            </a:r>
            <a:r>
              <a:rPr lang="en-GB" dirty="0" err="1"/>
              <a:t>tabel</a:t>
            </a:r>
            <a:r>
              <a:rPr lang="en-GB" dirty="0"/>
              <a:t> yang </a:t>
            </a:r>
            <a:r>
              <a:rPr lang="en-GB" dirty="0" err="1"/>
              <a:t>dibuat</a:t>
            </a:r>
            <a:r>
              <a:rPr lang="en-GB" dirty="0"/>
              <a:t> pada Excel </a:t>
            </a:r>
            <a:r>
              <a:rPr lang="en-GB" dirty="0" err="1"/>
              <a:t>ke</a:t>
            </a:r>
            <a:r>
              <a:rPr lang="en-GB" dirty="0"/>
              <a:t> slide pada PowerPoint. </a:t>
            </a:r>
          </a:p>
          <a:p>
            <a:pPr marL="514350" indent="-514350">
              <a:buAutoNum type="arabicPeriod"/>
            </a:pPr>
            <a:r>
              <a:rPr lang="en-GB" dirty="0"/>
              <a:t>Buka </a:t>
            </a:r>
            <a:r>
              <a:rPr lang="en-GB" dirty="0" err="1"/>
              <a:t>aplikasi</a:t>
            </a:r>
            <a:r>
              <a:rPr lang="en-GB" dirty="0"/>
              <a:t> Excel. </a:t>
            </a:r>
            <a:r>
              <a:rPr lang="en-GB" dirty="0" err="1"/>
              <a:t>Buatlah</a:t>
            </a:r>
            <a:r>
              <a:rPr lang="en-GB" dirty="0"/>
              <a:t> </a:t>
            </a:r>
            <a:r>
              <a:rPr lang="en-GB" dirty="0" err="1"/>
              <a:t>tabel</a:t>
            </a:r>
            <a:r>
              <a:rPr lang="en-GB" dirty="0"/>
              <a:t> pada Excel </a:t>
            </a:r>
            <a:r>
              <a:rPr lang="en-GB" dirty="0" err="1"/>
              <a:t>secukupnya</a:t>
            </a:r>
            <a:r>
              <a:rPr lang="en-GB" dirty="0"/>
              <a:t>. </a:t>
            </a:r>
            <a:r>
              <a:rPr lang="en-GB" dirty="0" err="1"/>
              <a:t>Simpan</a:t>
            </a:r>
            <a:r>
              <a:rPr lang="en-GB" dirty="0"/>
              <a:t> file Excel. </a:t>
            </a:r>
          </a:p>
          <a:p>
            <a:pPr marL="514350" indent="-514350">
              <a:buAutoNum type="arabicPeriod"/>
            </a:pPr>
            <a:r>
              <a:rPr lang="en-GB" dirty="0"/>
              <a:t>Buka MS PowerPoint. </a:t>
            </a:r>
          </a:p>
          <a:p>
            <a:pPr marL="514350" indent="-514350">
              <a:buAutoNum type="arabicPeriod" startAt="3"/>
            </a:pPr>
            <a:r>
              <a:rPr lang="en-GB" dirty="0" err="1"/>
              <a:t>Pilih</a:t>
            </a:r>
            <a:r>
              <a:rPr lang="en-GB" dirty="0"/>
              <a:t> Insert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Object. </a:t>
            </a:r>
            <a:r>
              <a:rPr lang="en-GB" dirty="0" err="1"/>
              <a:t>Perintah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membuka</a:t>
            </a:r>
            <a:r>
              <a:rPr lang="en-GB" dirty="0"/>
              <a:t> </a:t>
            </a:r>
            <a:r>
              <a:rPr lang="en-GB" dirty="0" err="1"/>
              <a:t>jendela</a:t>
            </a:r>
            <a:r>
              <a:rPr lang="en-GB" dirty="0"/>
              <a:t>   </a:t>
            </a:r>
            <a:r>
              <a:rPr lang="en-GB" dirty="0" err="1"/>
              <a:t>seperti</a:t>
            </a:r>
            <a:r>
              <a:rPr lang="en-GB" dirty="0"/>
              <a:t> pada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berikut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21782-A14E-4E02-B1FC-C29047463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3" t="27137" r="30130" b="34019"/>
          <a:stretch/>
        </p:blipFill>
        <p:spPr>
          <a:xfrm>
            <a:off x="1723571" y="3858403"/>
            <a:ext cx="3934690" cy="22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9BBCD4-966D-4469-9A4D-6B694734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9" y="624536"/>
            <a:ext cx="10515600" cy="56089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 err="1"/>
              <a:t>Pilih</a:t>
            </a:r>
            <a:r>
              <a:rPr lang="en-GB" dirty="0"/>
              <a:t> Create from file,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pilih</a:t>
            </a:r>
            <a:r>
              <a:rPr lang="en-GB" dirty="0"/>
              <a:t> file Excel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dibuat</a:t>
            </a:r>
            <a:r>
              <a:rPr lang="en-GB" dirty="0"/>
              <a:t> </a:t>
            </a:r>
            <a:r>
              <a:rPr lang="en-GB" dirty="0" err="1"/>
              <a:t>sebelumnya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CC2B3-ACA2-45E6-880C-99443F07F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7868" r="29886" b="33931"/>
          <a:stretch/>
        </p:blipFill>
        <p:spPr>
          <a:xfrm>
            <a:off x="1734458" y="2109706"/>
            <a:ext cx="4898938" cy="30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F1752C-CBED-412F-B6BA-B9D38D6A7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18" t="33947" r="21880" b="27009"/>
          <a:stretch/>
        </p:blipFill>
        <p:spPr>
          <a:xfrm>
            <a:off x="1454726" y="1636647"/>
            <a:ext cx="5195456" cy="280885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7FF019-AC7B-45D7-83DE-F9B4E2DE752C}"/>
              </a:ext>
            </a:extLst>
          </p:cNvPr>
          <p:cNvSpPr txBox="1"/>
          <p:nvPr/>
        </p:nvSpPr>
        <p:spPr>
          <a:xfrm>
            <a:off x="1122218" y="969821"/>
            <a:ext cx="757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5. Beri tanda centang pada opsi Link, seperti gambar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A89CF-3E16-407F-9B87-877B789256BA}"/>
              </a:ext>
            </a:extLst>
          </p:cNvPr>
          <p:cNvSpPr txBox="1"/>
          <p:nvPr/>
        </p:nvSpPr>
        <p:spPr>
          <a:xfrm>
            <a:off x="1219200" y="4898187"/>
            <a:ext cx="893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6. </a:t>
            </a:r>
            <a:r>
              <a:rPr lang="en-GB" sz="2400" dirty="0" err="1"/>
              <a:t>Klik</a:t>
            </a:r>
            <a:r>
              <a:rPr lang="en-GB" sz="2400" dirty="0"/>
              <a:t> OK. </a:t>
            </a:r>
            <a:r>
              <a:rPr lang="en-GB" sz="2400" dirty="0" err="1"/>
              <a:t>Maka</a:t>
            </a:r>
            <a:r>
              <a:rPr lang="en-GB" sz="2400" dirty="0"/>
              <a:t>, pada PowerPoint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tampil</a:t>
            </a:r>
            <a:r>
              <a:rPr lang="en-GB" sz="2400" dirty="0"/>
              <a:t> </a:t>
            </a:r>
            <a:r>
              <a:rPr lang="en-GB" sz="2400" dirty="0" err="1"/>
              <a:t>tabel</a:t>
            </a:r>
            <a:r>
              <a:rPr lang="en-GB" sz="2400" dirty="0"/>
              <a:t> </a:t>
            </a:r>
            <a:r>
              <a:rPr lang="en-GB" sz="2400" dirty="0" err="1"/>
              <a:t>sesuai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tabel</a:t>
            </a:r>
            <a:r>
              <a:rPr lang="en-GB" sz="2400" dirty="0"/>
              <a:t> yang </a:t>
            </a:r>
            <a:r>
              <a:rPr lang="en-GB" sz="2400" dirty="0" err="1"/>
              <a:t>telah</a:t>
            </a:r>
            <a:r>
              <a:rPr lang="en-GB" sz="2400" dirty="0"/>
              <a:t> </a:t>
            </a:r>
            <a:r>
              <a:rPr lang="en-GB" sz="2400" dirty="0" err="1"/>
              <a:t>dibuat</a:t>
            </a:r>
            <a:r>
              <a:rPr lang="en-GB" sz="2400" dirty="0"/>
              <a:t> pada file Excel. </a:t>
            </a:r>
            <a:r>
              <a:rPr lang="en-GB" sz="2400" dirty="0" err="1"/>
              <a:t>Tampilannya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3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739AD-BC68-4C65-8254-A80B15DE1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029" r="28978" b="14326"/>
          <a:stretch/>
        </p:blipFill>
        <p:spPr>
          <a:xfrm>
            <a:off x="1291771" y="965765"/>
            <a:ext cx="4666898" cy="3631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AC54F-C08A-4849-ACB8-FD32132B4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5" t="-24" r="27046" b="32112"/>
          <a:stretch/>
        </p:blipFill>
        <p:spPr>
          <a:xfrm>
            <a:off x="6096000" y="856341"/>
            <a:ext cx="5123543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97D744-BBAC-445F-A868-5DECDA511D92}"/>
              </a:ext>
            </a:extLst>
          </p:cNvPr>
          <p:cNvSpPr txBox="1"/>
          <p:nvPr/>
        </p:nvSpPr>
        <p:spPr>
          <a:xfrm>
            <a:off x="1209963" y="695234"/>
            <a:ext cx="9227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7. </a:t>
            </a:r>
            <a:r>
              <a:rPr lang="en-GB" sz="2400" dirty="0" err="1"/>
              <a:t>Lakukan</a:t>
            </a:r>
            <a:r>
              <a:rPr lang="en-GB" sz="2400" dirty="0"/>
              <a:t> </a:t>
            </a:r>
            <a:r>
              <a:rPr lang="en-GB" sz="2400" dirty="0" err="1"/>
              <a:t>perubahan</a:t>
            </a:r>
            <a:r>
              <a:rPr lang="en-GB" sz="2400" dirty="0"/>
              <a:t> data pada file Excel, </a:t>
            </a:r>
            <a:r>
              <a:rPr lang="en-GB" sz="2400" dirty="0" err="1"/>
              <a:t>misalnya</a:t>
            </a:r>
            <a:r>
              <a:rPr lang="en-GB" sz="2400" dirty="0"/>
              <a:t> </a:t>
            </a:r>
            <a:r>
              <a:rPr lang="en-GB" sz="2400" dirty="0" err="1"/>
              <a:t>mengubah</a:t>
            </a:r>
            <a:r>
              <a:rPr lang="en-GB" sz="2400" dirty="0"/>
              <a:t> data </a:t>
            </a:r>
            <a:r>
              <a:rPr lang="en-GB" sz="2400" dirty="0" err="1"/>
              <a:t>seperti</a:t>
            </a:r>
            <a:r>
              <a:rPr lang="en-GB" sz="2400" dirty="0"/>
              <a:t>  yang </a:t>
            </a:r>
            <a:r>
              <a:rPr lang="en-GB" sz="2400" dirty="0" err="1"/>
              <a:t>diberi</a:t>
            </a:r>
            <a:r>
              <a:rPr lang="en-GB" sz="2400" dirty="0"/>
              <a:t> </a:t>
            </a:r>
            <a:r>
              <a:rPr lang="en-GB" sz="2400" dirty="0" err="1"/>
              <a:t>warna</a:t>
            </a:r>
            <a:r>
              <a:rPr lang="en-GB" sz="2400" dirty="0"/>
              <a:t> </a:t>
            </a:r>
            <a:r>
              <a:rPr lang="en-GB" sz="2400" dirty="0" err="1"/>
              <a:t>kuning</a:t>
            </a:r>
            <a:r>
              <a:rPr lang="en-GB" sz="2400" dirty="0"/>
              <a:t>. Data pada slide PowerPoint juga </a:t>
            </a:r>
            <a:r>
              <a:rPr lang="en-GB" sz="2400" dirty="0" err="1"/>
              <a:t>ikut</a:t>
            </a:r>
            <a:r>
              <a:rPr lang="en-GB" sz="2400" dirty="0"/>
              <a:t> </a:t>
            </a:r>
            <a:r>
              <a:rPr lang="en-GB" sz="2400" dirty="0" err="1"/>
              <a:t>berubah</a:t>
            </a:r>
            <a:r>
              <a:rPr lang="en-GB" sz="2400" dirty="0"/>
              <a:t>,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ditunjukkan</a:t>
            </a:r>
            <a:r>
              <a:rPr lang="en-GB" sz="2400" dirty="0"/>
              <a:t> pada </a:t>
            </a:r>
            <a:r>
              <a:rPr lang="en-GB" sz="2400" dirty="0" err="1"/>
              <a:t>gambar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3E994-6D88-4CC5-832E-AA7CE81E0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7" t="1997" r="25454" b="29283"/>
          <a:stretch/>
        </p:blipFill>
        <p:spPr>
          <a:xfrm>
            <a:off x="5962731" y="2088738"/>
            <a:ext cx="4696691" cy="347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0E86A9-0D34-4B30-8A9B-37FEFE6F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73" y="2088738"/>
            <a:ext cx="438045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D4BA-F420-4D5F-9EA8-D4014834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63" y="190954"/>
            <a:ext cx="99314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rgbClr val="92D050"/>
                </a:solidFill>
              </a:rPr>
              <a:t>Membuat</a:t>
            </a:r>
            <a:r>
              <a:rPr lang="en-GB" sz="3600" dirty="0">
                <a:solidFill>
                  <a:srgbClr val="92D050"/>
                </a:solidFill>
              </a:rPr>
              <a:t> Daftar </a:t>
            </a:r>
            <a:r>
              <a:rPr lang="en-GB" sz="3600" dirty="0" err="1">
                <a:solidFill>
                  <a:srgbClr val="92D050"/>
                </a:solidFill>
              </a:rPr>
              <a:t>isi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secara</a:t>
            </a:r>
            <a:r>
              <a:rPr lang="en-GB" sz="3600" dirty="0">
                <a:solidFill>
                  <a:srgbClr val="92D050"/>
                </a:solidFill>
              </a:rPr>
              <a:t> </a:t>
            </a:r>
            <a:r>
              <a:rPr lang="en-GB" sz="3600" dirty="0" err="1">
                <a:solidFill>
                  <a:srgbClr val="92D050"/>
                </a:solidFill>
              </a:rPr>
              <a:t>Otomatis</a:t>
            </a:r>
            <a:br>
              <a:rPr lang="en-GB" sz="3600" dirty="0">
                <a:solidFill>
                  <a:srgbClr val="92D050"/>
                </a:solidFill>
              </a:rPr>
            </a:br>
            <a:r>
              <a:rPr lang="en-GB" sz="3600" dirty="0">
                <a:solidFill>
                  <a:srgbClr val="92D050"/>
                </a:solidFill>
              </a:rPr>
              <a:t> pada Microsoft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1D73-0750-470E-8FB9-04209071E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63" y="1897062"/>
            <a:ext cx="9594273" cy="13255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Salah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fasilitas</a:t>
            </a:r>
            <a:r>
              <a:rPr lang="en-GB" dirty="0"/>
              <a:t> yang </a:t>
            </a:r>
            <a:r>
              <a:rPr lang="en-GB" dirty="0" err="1"/>
              <a:t>tersedia</a:t>
            </a:r>
            <a:r>
              <a:rPr lang="en-GB" dirty="0"/>
              <a:t> di Microsoft Word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pembuatan</a:t>
            </a:r>
            <a:r>
              <a:rPr lang="en-GB" dirty="0"/>
              <a:t>  daftar Isi (Table of Content). </a:t>
            </a:r>
            <a:r>
              <a:rPr lang="en-GB" dirty="0" err="1"/>
              <a:t>Fiturnya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pada salah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pilihan</a:t>
            </a:r>
            <a:r>
              <a:rPr lang="en-GB" dirty="0"/>
              <a:t> References.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EA1C7-57CF-464A-B9AB-4341C07C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3" y="3428999"/>
            <a:ext cx="7082931" cy="21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0610F3-28D0-460C-9F68-BB55D3E1E71D}"/>
              </a:ext>
            </a:extLst>
          </p:cNvPr>
          <p:cNvSpPr txBox="1"/>
          <p:nvPr/>
        </p:nvSpPr>
        <p:spPr>
          <a:xfrm>
            <a:off x="1351806" y="573139"/>
            <a:ext cx="8382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MS Word </a:t>
            </a:r>
            <a:r>
              <a:rPr lang="en-GB" sz="2800" dirty="0" err="1"/>
              <a:t>dapat</a:t>
            </a:r>
            <a:r>
              <a:rPr lang="en-GB" sz="2800" dirty="0"/>
              <a:t> </a:t>
            </a:r>
            <a:r>
              <a:rPr lang="en-GB" sz="2800" dirty="0" err="1"/>
              <a:t>membuat</a:t>
            </a:r>
            <a:r>
              <a:rPr lang="en-GB" sz="2800" dirty="0"/>
              <a:t> daftar </a:t>
            </a:r>
            <a:r>
              <a:rPr lang="en-GB" sz="2800" dirty="0" err="1"/>
              <a:t>isi</a:t>
            </a:r>
            <a:r>
              <a:rPr lang="en-GB" sz="2800" dirty="0"/>
              <a:t> </a:t>
            </a:r>
            <a:r>
              <a:rPr lang="en-GB" sz="2800" dirty="0" err="1"/>
              <a:t>secara</a:t>
            </a:r>
            <a:r>
              <a:rPr lang="en-GB" sz="2800" dirty="0"/>
              <a:t> </a:t>
            </a:r>
            <a:r>
              <a:rPr lang="en-GB" sz="2800" dirty="0" err="1"/>
              <a:t>otomatis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</a:t>
            </a:r>
            <a:r>
              <a:rPr lang="en-GB" sz="2800" dirty="0" err="1"/>
              <a:t>merujuk</a:t>
            </a:r>
            <a:r>
              <a:rPr lang="en-GB" sz="2800" dirty="0"/>
              <a:t> pada  </a:t>
            </a:r>
            <a:r>
              <a:rPr lang="en-GB" sz="2800" dirty="0" err="1"/>
              <a:t>dokumen</a:t>
            </a:r>
            <a:r>
              <a:rPr lang="en-GB" sz="2800" dirty="0"/>
              <a:t> yang </a:t>
            </a:r>
            <a:r>
              <a:rPr lang="en-GB" sz="2800" dirty="0" err="1"/>
              <a:t>telah</a:t>
            </a:r>
            <a:r>
              <a:rPr lang="en-GB" sz="2800" dirty="0"/>
              <a:t> </a:t>
            </a:r>
            <a:r>
              <a:rPr lang="en-GB" sz="2800" dirty="0" err="1"/>
              <a:t>diberi</a:t>
            </a:r>
            <a:r>
              <a:rPr lang="en-GB" sz="2800" dirty="0"/>
              <a:t> Styles pada menu Home.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081868-7B05-4C42-8D22-8B83E4A7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92" y="2524190"/>
            <a:ext cx="8118765" cy="27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670631-F320-4371-B655-480697877C9F}"/>
              </a:ext>
            </a:extLst>
          </p:cNvPr>
          <p:cNvSpPr txBox="1"/>
          <p:nvPr/>
        </p:nvSpPr>
        <p:spPr>
          <a:xfrm>
            <a:off x="1295071" y="856343"/>
            <a:ext cx="58604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Daftar </a:t>
            </a:r>
            <a:r>
              <a:rPr lang="en-GB" sz="2800" dirty="0" err="1"/>
              <a:t>isi</a:t>
            </a:r>
            <a:r>
              <a:rPr lang="en-GB" sz="2800" dirty="0"/>
              <a:t> </a:t>
            </a:r>
            <a:r>
              <a:rPr lang="en-GB" sz="2800" dirty="0" err="1"/>
              <a:t>dibuat</a:t>
            </a:r>
            <a:r>
              <a:rPr lang="en-GB" sz="2800" dirty="0"/>
              <a:t> </a:t>
            </a:r>
            <a:r>
              <a:rPr lang="en-GB" sz="2800" dirty="0" err="1"/>
              <a:t>dari</a:t>
            </a:r>
            <a:r>
              <a:rPr lang="en-GB" sz="2800" dirty="0"/>
              <a:t> </a:t>
            </a:r>
            <a:r>
              <a:rPr lang="en-GB" sz="2800" dirty="0" err="1"/>
              <a:t>teks</a:t>
            </a:r>
            <a:r>
              <a:rPr lang="en-GB" sz="2800" dirty="0"/>
              <a:t> yang </a:t>
            </a:r>
          </a:p>
          <a:p>
            <a:pPr algn="just"/>
            <a:r>
              <a:rPr lang="en-GB" sz="2800" dirty="0" err="1"/>
              <a:t>diberi</a:t>
            </a:r>
            <a:r>
              <a:rPr lang="en-GB" sz="2800" dirty="0"/>
              <a:t> style Heading 1, Heading 2, </a:t>
            </a:r>
          </a:p>
          <a:p>
            <a:pPr algn="just"/>
            <a:r>
              <a:rPr lang="en-GB" sz="2800" dirty="0"/>
              <a:t>Heading 3, </a:t>
            </a:r>
            <a:r>
              <a:rPr lang="en-GB" sz="2800" dirty="0" err="1"/>
              <a:t>dst</a:t>
            </a:r>
            <a:r>
              <a:rPr lang="en-GB" sz="2800" dirty="0"/>
              <a:t>. Jadi, kalian </a:t>
            </a:r>
            <a:r>
              <a:rPr lang="en-GB" sz="2800" dirty="0" err="1"/>
              <a:t>harus</a:t>
            </a:r>
            <a:r>
              <a:rPr lang="en-GB" sz="2800" dirty="0"/>
              <a:t> </a:t>
            </a:r>
          </a:p>
          <a:p>
            <a:pPr algn="just"/>
            <a:r>
              <a:rPr lang="en-GB" sz="2800" dirty="0" err="1"/>
              <a:t>menandai</a:t>
            </a:r>
            <a:r>
              <a:rPr lang="en-GB" sz="2800" dirty="0"/>
              <a:t> </a:t>
            </a:r>
            <a:r>
              <a:rPr lang="en-GB" sz="2800" dirty="0" err="1"/>
              <a:t>judul</a:t>
            </a:r>
            <a:r>
              <a:rPr lang="en-GB" sz="2800" dirty="0"/>
              <a:t> </a:t>
            </a:r>
            <a:r>
              <a:rPr lang="en-GB" sz="2800" dirty="0" err="1"/>
              <a:t>bab</a:t>
            </a:r>
            <a:r>
              <a:rPr lang="en-GB" sz="2800" dirty="0"/>
              <a:t> dan </a:t>
            </a:r>
            <a:r>
              <a:rPr lang="en-GB" sz="2800" dirty="0" err="1"/>
              <a:t>subbab</a:t>
            </a:r>
            <a:r>
              <a:rPr lang="en-GB" sz="2800" dirty="0"/>
              <a:t> </a:t>
            </a:r>
          </a:p>
          <a:p>
            <a:pPr algn="just"/>
            <a:r>
              <a:rPr lang="en-GB" sz="2800" dirty="0"/>
              <a:t>yang </a:t>
            </a:r>
            <a:r>
              <a:rPr lang="en-GB" sz="2800" dirty="0" err="1"/>
              <a:t>akan</a:t>
            </a:r>
            <a:r>
              <a:rPr lang="en-GB" sz="2800" dirty="0"/>
              <a:t> </a:t>
            </a:r>
            <a:r>
              <a:rPr lang="en-GB" sz="2800" dirty="0" err="1"/>
              <a:t>ditampilkan</a:t>
            </a:r>
            <a:r>
              <a:rPr lang="en-GB" sz="2800" dirty="0"/>
              <a:t> pada daftar </a:t>
            </a:r>
          </a:p>
          <a:p>
            <a:pPr algn="just"/>
            <a:r>
              <a:rPr lang="en-GB" sz="2800" dirty="0" err="1"/>
              <a:t>isi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Style Heading 1, Heading </a:t>
            </a:r>
          </a:p>
          <a:p>
            <a:pPr algn="just"/>
            <a:r>
              <a:rPr lang="en-GB" sz="2800" dirty="0"/>
              <a:t>2, </a:t>
            </a:r>
            <a:r>
              <a:rPr lang="en-GB" sz="2800" dirty="0" err="1"/>
              <a:t>atau</a:t>
            </a:r>
            <a:r>
              <a:rPr lang="en-GB" sz="2800" dirty="0"/>
              <a:t> Heading 3. </a:t>
            </a:r>
            <a:r>
              <a:rPr lang="en-GB" sz="2800" dirty="0" err="1"/>
              <a:t>Tampilan</a:t>
            </a:r>
            <a:r>
              <a:rPr lang="en-GB" sz="2800" dirty="0"/>
              <a:t> </a:t>
            </a:r>
            <a:r>
              <a:rPr lang="en-GB" sz="2800" dirty="0" err="1"/>
              <a:t>tingkat</a:t>
            </a:r>
            <a:r>
              <a:rPr lang="en-GB" sz="2800" dirty="0"/>
              <a:t> </a:t>
            </a:r>
          </a:p>
          <a:p>
            <a:pPr algn="just"/>
            <a:r>
              <a:rPr lang="en-GB" sz="2800" dirty="0" err="1"/>
              <a:t>kerincian</a:t>
            </a:r>
            <a:r>
              <a:rPr lang="en-GB" sz="2800" dirty="0"/>
              <a:t> pada daftar </a:t>
            </a:r>
            <a:r>
              <a:rPr lang="en-GB" sz="2800" dirty="0" err="1"/>
              <a:t>isi</a:t>
            </a:r>
            <a:r>
              <a:rPr lang="en-GB" sz="2800" dirty="0"/>
              <a:t> </a:t>
            </a:r>
            <a:r>
              <a:rPr lang="en-GB" sz="2800" dirty="0" err="1"/>
              <a:t>dapat</a:t>
            </a:r>
            <a:r>
              <a:rPr lang="en-GB" sz="2800" dirty="0"/>
              <a:t> </a:t>
            </a:r>
          </a:p>
          <a:p>
            <a:pPr algn="just"/>
            <a:r>
              <a:rPr lang="en-GB" sz="2800" dirty="0" err="1"/>
              <a:t>disesuaikan</a:t>
            </a:r>
            <a:r>
              <a:rPr lang="en-GB" sz="2800" dirty="0"/>
              <a:t> </a:t>
            </a:r>
            <a:r>
              <a:rPr lang="en-GB" sz="2800" dirty="0" err="1"/>
              <a:t>sesuai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</a:t>
            </a:r>
            <a:r>
              <a:rPr lang="en-GB" sz="2800" dirty="0" err="1"/>
              <a:t>kebutuhan</a:t>
            </a:r>
            <a:r>
              <a:rPr lang="en-GB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33560-4596-45E4-A184-557EB345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41" y="754743"/>
            <a:ext cx="4310246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Membuat Daftar isi secara Otomatis  pada Microsoft Word</vt:lpstr>
      <vt:lpstr>PowerPoint Presentation</vt:lpstr>
      <vt:lpstr>PowerPoint Presentation</vt:lpstr>
      <vt:lpstr>Membuat Video Presentasi dengan Microsoft PowerPoint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</cp:revision>
  <dcterms:created xsi:type="dcterms:W3CDTF">2021-08-22T05:57:56Z</dcterms:created>
  <dcterms:modified xsi:type="dcterms:W3CDTF">2021-08-23T16:17:24Z</dcterms:modified>
</cp:coreProperties>
</file>