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17B50-2E61-4D37-BF25-B3173603A4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C03DFA-F363-41C5-BDDB-7A3BC7D002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1F3774-2E74-44C6-BD3A-0CC2AF96D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545DF-73F5-4BE3-B2C8-45BB79948056}" type="datetimeFigureOut">
              <a:rPr lang="en-GB" smtClean="0"/>
              <a:t>23/08/2021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1BB77B-EC33-492D-8273-0C1EAA3B4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D8C31-0EB7-48F7-958B-8D2C884FC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90567-11F7-4358-BBB1-0A387380D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5273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48420-AC25-4654-80EF-551D314BD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FFFFCF-7043-4604-9C75-A9166BA8A6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00CD1-81D7-4E1A-80CA-3EF5A5C87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545DF-73F5-4BE3-B2C8-45BB79948056}" type="datetimeFigureOut">
              <a:rPr lang="en-GB" smtClean="0"/>
              <a:t>23/08/2021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78F8CF-A086-4109-BD2F-ED0BBA49D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1074DF-62AA-4544-8E6D-588DABF64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90567-11F7-4358-BBB1-0A387380D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55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E104F1-FB73-4B2F-A16F-5BAE82D8E3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4759D7-890B-4B43-A257-3E36A10FBA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F7A16A-9755-48BF-8727-DEF1F6935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545DF-73F5-4BE3-B2C8-45BB79948056}" type="datetimeFigureOut">
              <a:rPr lang="en-GB" smtClean="0"/>
              <a:t>23/08/2021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23FAC-4124-4925-905D-0BCE82462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BF7278-08EC-4F80-9EAA-CBD35A0FE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90567-11F7-4358-BBB1-0A387380D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666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FEEDD-1C96-4339-B670-BCFE66D8E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D738C5-C9D1-49DF-82B0-B30BC24D5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0C848E-0409-4B39-B211-B4C99AD7C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545DF-73F5-4BE3-B2C8-45BB79948056}" type="datetimeFigureOut">
              <a:rPr lang="en-GB" smtClean="0"/>
              <a:t>23/08/2021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6730BE-E752-48FE-BE11-59EEF9B61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33CEEA-BEAA-45E7-ADEA-032F3767A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90567-11F7-4358-BBB1-0A387380D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293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0F29B-2780-4C62-A6E2-EE686EE91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5FC45F-59FB-4FA4-8271-1A4855142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EAF7C-C105-44D7-8826-598B90838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545DF-73F5-4BE3-B2C8-45BB79948056}" type="datetimeFigureOut">
              <a:rPr lang="en-GB" smtClean="0"/>
              <a:t>23/08/2021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F43687-4E75-48D2-B79D-0094D1933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19EAB0-FEFB-4228-8135-DF77716F6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90567-11F7-4358-BBB1-0A387380D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8330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F4DF9-9219-4E91-B8E0-E49B425BA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DECAC-D486-4DDE-A000-16847926BA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1FEB28-C574-4594-AD90-D92A162951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1AE0ED-3B02-4CE0-A1CD-51921EA00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545DF-73F5-4BE3-B2C8-45BB79948056}" type="datetimeFigureOut">
              <a:rPr lang="en-GB" smtClean="0"/>
              <a:t>23/08/2021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B96C28-801A-45C0-B6A7-B4B7800EB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832D96-A830-450D-B458-AEB1E366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90567-11F7-4358-BBB1-0A387380D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5844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1BFB1-C63D-4C52-9D76-66FF1BB3B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778E79-C2D0-4692-B308-BAC90DCB94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90CA3A-94B4-4B87-894E-2F0F4D3B1F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6B888D-358B-48C3-A833-BDA6EE2F2B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8051F4-9312-4493-85FE-3BC4412F06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91C0A8-581A-4175-884D-6939B8F36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545DF-73F5-4BE3-B2C8-45BB79948056}" type="datetimeFigureOut">
              <a:rPr lang="en-GB" smtClean="0"/>
              <a:t>23/08/2021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DD6600-3A9A-4FC0-8596-8F3895E5F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765018-D746-4B10-820A-9F487C8A1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90567-11F7-4358-BBB1-0A387380D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25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FE264-CAC8-48F4-BB72-574DB3840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FF8E04-F315-4D1D-8562-8091CB097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545DF-73F5-4BE3-B2C8-45BB79948056}" type="datetimeFigureOut">
              <a:rPr lang="en-GB" smtClean="0"/>
              <a:t>23/08/2021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AA9D0F-5DEE-4E5E-A5AF-E568F8CB5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D40DD8-3D46-4C56-A3B7-BB8E6840A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90567-11F7-4358-BBB1-0A387380D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020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65CEE9-C88D-44E6-A28C-567A7B63B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545DF-73F5-4BE3-B2C8-45BB79948056}" type="datetimeFigureOut">
              <a:rPr lang="en-GB" smtClean="0"/>
              <a:t>23/08/2021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F888F0-381D-467D-9AE1-02CA5F58C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F8CE9F-2396-4891-B1A9-01198A38E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90567-11F7-4358-BBB1-0A387380D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776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371DA-7225-42D8-8479-1AA9D1EAA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F2235-9B5D-4BCC-AD11-0C71D13AE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9F5C76-761E-41BB-BFA0-9EEA2291ED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1F3FAA-80F6-4EBF-9F12-98EB697B2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545DF-73F5-4BE3-B2C8-45BB79948056}" type="datetimeFigureOut">
              <a:rPr lang="en-GB" smtClean="0"/>
              <a:t>23/08/2021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CAB673-7DB6-42CE-8B98-0EAF9C34C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F5BAE5-E3D0-4247-AA56-D7CD1D6C2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90567-11F7-4358-BBB1-0A387380D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64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D83DB-724E-4C03-BDE1-0DEEB8DE4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702F36-54D0-4792-B53F-21D6B2E14F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D61470-4E94-40E5-AF10-1430420E6D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48EB50-6AF8-40BB-852C-026D482B5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545DF-73F5-4BE3-B2C8-45BB79948056}" type="datetimeFigureOut">
              <a:rPr lang="en-GB" smtClean="0"/>
              <a:t>23/08/2021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7869B5-D6A2-4203-B692-0EBCA86B8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C2D17E-8DBB-46D1-9651-0D8248F8D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90567-11F7-4358-BBB1-0A387380D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139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5AE656-09E7-4762-805B-BF0F1E7A1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6DAACB-BFED-4AE3-ACD1-F5B48752C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A85179-26ED-4F00-BAA8-18C9206B6C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545DF-73F5-4BE3-B2C8-45BB79948056}" type="datetimeFigureOut">
              <a:rPr lang="en-GB" smtClean="0"/>
              <a:t>23/08/2021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8AC399-6B07-4539-878E-CF715EE302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FEC0EA-E39C-44D5-B5EF-42BB4B2EE8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90567-11F7-4358-BBB1-0A387380D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345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6EDC942-0CFE-4BA7-B5FE-2CD328863EDE}"/>
              </a:ext>
            </a:extLst>
          </p:cNvPr>
          <p:cNvSpPr/>
          <p:nvPr/>
        </p:nvSpPr>
        <p:spPr>
          <a:xfrm>
            <a:off x="2407406" y="174753"/>
            <a:ext cx="590860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TEKNIK GRAY BOX TESTING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14948D2-7FF5-4EC2-966E-2CDF0AC7843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5" b="5357"/>
          <a:stretch/>
        </p:blipFill>
        <p:spPr>
          <a:xfrm>
            <a:off x="2686711" y="1939636"/>
            <a:ext cx="5279654" cy="3501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300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14C60-FD48-4467-890F-5F550F61D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9709"/>
            <a:ext cx="8721436" cy="5387254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d. </a:t>
            </a:r>
            <a:r>
              <a:rPr lang="en-GB" dirty="0" err="1"/>
              <a:t>Pengujian</a:t>
            </a:r>
            <a:r>
              <a:rPr lang="en-GB" dirty="0"/>
              <a:t> </a:t>
            </a:r>
            <a:r>
              <a:rPr lang="en-GB" dirty="0" err="1"/>
              <a:t>Sistem</a:t>
            </a:r>
            <a:endParaRPr lang="en-GB" dirty="0"/>
          </a:p>
          <a:p>
            <a:pPr marL="0" indent="0">
              <a:buNone/>
            </a:pPr>
            <a:r>
              <a:rPr lang="en-GB" dirty="0" err="1"/>
              <a:t>Pengujian</a:t>
            </a:r>
            <a:r>
              <a:rPr lang="en-GB" dirty="0"/>
              <a:t> </a:t>
            </a:r>
            <a:r>
              <a:rPr lang="en-GB" dirty="0" err="1"/>
              <a:t>dilakukan</a:t>
            </a:r>
            <a:r>
              <a:rPr lang="en-GB" dirty="0"/>
              <a:t> </a:t>
            </a:r>
            <a:r>
              <a:rPr lang="en-GB" dirty="0" err="1"/>
              <a:t>sepenuhnya</a:t>
            </a:r>
            <a:r>
              <a:rPr lang="en-GB" dirty="0"/>
              <a:t> pada system </a:t>
            </a:r>
            <a:r>
              <a:rPr lang="en-GB" dirty="0" err="1"/>
              <a:t>berbasis</a:t>
            </a:r>
            <a:r>
              <a:rPr lang="en-GB" dirty="0"/>
              <a:t> </a:t>
            </a:r>
            <a:r>
              <a:rPr lang="en-GB" dirty="0" err="1"/>
              <a:t>komputer</a:t>
            </a:r>
            <a:r>
              <a:rPr lang="en-GB" dirty="0"/>
              <a:t>.</a:t>
            </a:r>
          </a:p>
          <a:p>
            <a:pPr marL="442913" indent="-442913">
              <a:buFont typeface="+mj-lt"/>
              <a:buAutoNum type="arabicPeriod"/>
            </a:pPr>
            <a:r>
              <a:rPr lang="en-GB" dirty="0"/>
              <a:t>Recovery testing</a:t>
            </a:r>
          </a:p>
          <a:p>
            <a:pPr marL="442913" indent="-442913">
              <a:buNone/>
            </a:pPr>
            <a:r>
              <a:rPr lang="en-GB" dirty="0"/>
              <a:t>      </a:t>
            </a:r>
            <a:r>
              <a:rPr lang="en-GB" dirty="0" err="1"/>
              <a:t>Pengujian</a:t>
            </a:r>
            <a:r>
              <a:rPr lang="en-GB" dirty="0"/>
              <a:t> </a:t>
            </a:r>
            <a:r>
              <a:rPr lang="en-GB" dirty="0" err="1"/>
              <a:t>dilakukan</a:t>
            </a:r>
            <a:r>
              <a:rPr lang="en-GB" dirty="0"/>
              <a:t> Ketika system </a:t>
            </a:r>
            <a:r>
              <a:rPr lang="en-GB" dirty="0" err="1"/>
              <a:t>diusahakan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gagal</a:t>
            </a:r>
            <a:r>
              <a:rPr lang="en-GB" dirty="0"/>
              <a:t>, </a:t>
            </a:r>
            <a:r>
              <a:rPr lang="en-GB" dirty="0" err="1"/>
              <a:t>kemudian</a:t>
            </a:r>
            <a:r>
              <a:rPr lang="en-GB" dirty="0"/>
              <a:t> </a:t>
            </a:r>
            <a:r>
              <a:rPr lang="en-GB" dirty="0" err="1"/>
              <a:t>diuji</a:t>
            </a:r>
            <a:r>
              <a:rPr lang="en-GB" dirty="0"/>
              <a:t> </a:t>
            </a:r>
            <a:r>
              <a:rPr lang="en-GB" dirty="0" err="1"/>
              <a:t>normalisasinya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/>
              <a:t>2. Security testing</a:t>
            </a:r>
          </a:p>
          <a:p>
            <a:pPr marL="360363" indent="0">
              <a:buNone/>
              <a:tabLst>
                <a:tab pos="360363" algn="l"/>
              </a:tabLst>
            </a:pPr>
            <a:r>
              <a:rPr lang="en-GB" dirty="0" err="1"/>
              <a:t>Pengujian</a:t>
            </a:r>
            <a:r>
              <a:rPr lang="en-GB" dirty="0"/>
              <a:t> </a:t>
            </a:r>
            <a:r>
              <a:rPr lang="en-GB" dirty="0" err="1"/>
              <a:t>dilakukan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menguji</a:t>
            </a:r>
            <a:r>
              <a:rPr lang="en-GB" dirty="0"/>
              <a:t> </a:t>
            </a:r>
            <a:r>
              <a:rPr lang="en-GB" dirty="0" err="1"/>
              <a:t>mekanisme</a:t>
            </a:r>
            <a:r>
              <a:rPr lang="en-GB" dirty="0"/>
              <a:t> </a:t>
            </a:r>
            <a:r>
              <a:rPr lang="en-GB" dirty="0" err="1"/>
              <a:t>proteksi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/>
              <a:t>3. Stress Testing</a:t>
            </a:r>
          </a:p>
          <a:p>
            <a:pPr marL="360363" indent="0">
              <a:buNone/>
            </a:pPr>
            <a:r>
              <a:rPr lang="en-GB" dirty="0" err="1"/>
              <a:t>Pengujian</a:t>
            </a:r>
            <a:r>
              <a:rPr lang="en-GB" dirty="0"/>
              <a:t> yang </a:t>
            </a:r>
            <a:r>
              <a:rPr lang="en-GB" dirty="0" err="1"/>
              <a:t>dirancang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menghadapi</a:t>
            </a:r>
            <a:r>
              <a:rPr lang="en-GB" dirty="0"/>
              <a:t> </a:t>
            </a:r>
            <a:r>
              <a:rPr lang="en-GB" dirty="0" err="1"/>
              <a:t>suatu</a:t>
            </a:r>
            <a:r>
              <a:rPr lang="en-GB" dirty="0"/>
              <a:t> </a:t>
            </a:r>
            <a:r>
              <a:rPr lang="en-GB" dirty="0" err="1"/>
              <a:t>perangkat</a:t>
            </a:r>
            <a:r>
              <a:rPr lang="en-GB" dirty="0"/>
              <a:t> </a:t>
            </a:r>
            <a:r>
              <a:rPr lang="en-GB" dirty="0" err="1"/>
              <a:t>lunak</a:t>
            </a:r>
            <a:r>
              <a:rPr lang="en-GB" dirty="0"/>
              <a:t> pada </a:t>
            </a:r>
            <a:r>
              <a:rPr lang="en-GB" dirty="0" err="1"/>
              <a:t>situasi</a:t>
            </a:r>
            <a:r>
              <a:rPr lang="en-GB" dirty="0"/>
              <a:t> yang </a:t>
            </a:r>
            <a:r>
              <a:rPr lang="en-GB" dirty="0" err="1"/>
              <a:t>tidak</a:t>
            </a:r>
            <a:r>
              <a:rPr lang="en-GB" dirty="0"/>
              <a:t> normal.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908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7F04DD-9AE9-4BFD-A7C3-A72A2BA13F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926" y="1253331"/>
            <a:ext cx="8818419" cy="435133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GB" dirty="0"/>
              <a:t>Teknik Gray box testing </a:t>
            </a:r>
            <a:r>
              <a:rPr lang="en-GB" dirty="0" err="1"/>
              <a:t>ini</a:t>
            </a:r>
            <a:r>
              <a:rPr lang="en-GB" dirty="0"/>
              <a:t> </a:t>
            </a:r>
            <a:r>
              <a:rPr lang="en-GB" dirty="0" err="1"/>
              <a:t>adalah</a:t>
            </a:r>
            <a:r>
              <a:rPr lang="en-GB" dirty="0"/>
              <a:t> </a:t>
            </a:r>
            <a:r>
              <a:rPr lang="en-GB" dirty="0" err="1"/>
              <a:t>kombinasi</a:t>
            </a:r>
            <a:r>
              <a:rPr lang="en-GB" dirty="0"/>
              <a:t> </a:t>
            </a:r>
            <a:r>
              <a:rPr lang="en-GB" dirty="0" err="1"/>
              <a:t>dari</a:t>
            </a:r>
            <a:r>
              <a:rPr lang="en-GB" dirty="0"/>
              <a:t> black box testing dan white box testing, </a:t>
            </a:r>
            <a:r>
              <a:rPr lang="en-GB" dirty="0" err="1"/>
              <a:t>mengambil</a:t>
            </a:r>
            <a:r>
              <a:rPr lang="en-GB" dirty="0"/>
              <a:t> </a:t>
            </a:r>
            <a:r>
              <a:rPr lang="en-GB" dirty="0" err="1"/>
              <a:t>kelebihan</a:t>
            </a:r>
            <a:r>
              <a:rPr lang="en-GB" dirty="0"/>
              <a:t> </a:t>
            </a:r>
            <a:r>
              <a:rPr lang="en-GB" dirty="0" err="1"/>
              <a:t>keduanya</a:t>
            </a:r>
            <a:r>
              <a:rPr lang="en-GB" dirty="0"/>
              <a:t> dan </a:t>
            </a:r>
            <a:r>
              <a:rPr lang="en-GB" dirty="0" err="1"/>
              <a:t>mengurangi</a:t>
            </a:r>
            <a:r>
              <a:rPr lang="en-GB" dirty="0"/>
              <a:t> </a:t>
            </a:r>
            <a:r>
              <a:rPr lang="en-GB" dirty="0" err="1"/>
              <a:t>kekurangan</a:t>
            </a:r>
            <a:r>
              <a:rPr lang="en-GB" dirty="0"/>
              <a:t> </a:t>
            </a:r>
            <a:r>
              <a:rPr lang="en-GB" dirty="0" err="1"/>
              <a:t>keduanya.Menguji</a:t>
            </a:r>
            <a:r>
              <a:rPr lang="en-GB" dirty="0"/>
              <a:t> </a:t>
            </a:r>
            <a:r>
              <a:rPr lang="en-GB" dirty="0" err="1"/>
              <a:t>perangkat</a:t>
            </a:r>
            <a:r>
              <a:rPr lang="en-GB" dirty="0"/>
              <a:t> </a:t>
            </a:r>
            <a:r>
              <a:rPr lang="en-GB" dirty="0" err="1"/>
              <a:t>lunak</a:t>
            </a:r>
            <a:r>
              <a:rPr lang="en-GB" dirty="0"/>
              <a:t> </a:t>
            </a:r>
            <a:r>
              <a:rPr lang="en-GB" dirty="0" err="1"/>
              <a:t>berdasarkan</a:t>
            </a:r>
            <a:r>
              <a:rPr lang="en-GB" dirty="0"/>
              <a:t> </a:t>
            </a:r>
            <a:r>
              <a:rPr lang="en-GB" dirty="0" err="1"/>
              <a:t>spesifikasi</a:t>
            </a:r>
            <a:r>
              <a:rPr lang="en-GB" dirty="0"/>
              <a:t> </a:t>
            </a:r>
            <a:r>
              <a:rPr lang="en-GB" dirty="0" err="1"/>
              <a:t>tetapi</a:t>
            </a:r>
            <a:r>
              <a:rPr lang="en-GB" dirty="0"/>
              <a:t> </a:t>
            </a:r>
            <a:r>
              <a:rPr lang="en-GB" dirty="0" err="1"/>
              <a:t>menggunakan</a:t>
            </a:r>
            <a:r>
              <a:rPr lang="en-GB" dirty="0"/>
              <a:t> </a:t>
            </a:r>
            <a:r>
              <a:rPr lang="en-GB" dirty="0" err="1"/>
              <a:t>cara</a:t>
            </a:r>
            <a:r>
              <a:rPr lang="en-GB" dirty="0"/>
              <a:t> </a:t>
            </a:r>
            <a:r>
              <a:rPr lang="en-GB" dirty="0" err="1"/>
              <a:t>kerja</a:t>
            </a:r>
            <a:r>
              <a:rPr lang="en-GB" dirty="0"/>
              <a:t> </a:t>
            </a:r>
            <a:r>
              <a:rPr lang="en-GB" dirty="0" err="1"/>
              <a:t>dari</a:t>
            </a:r>
            <a:r>
              <a:rPr lang="en-GB" dirty="0"/>
              <a:t> </a:t>
            </a:r>
            <a:r>
              <a:rPr lang="en-GB" dirty="0" err="1"/>
              <a:t>dalam</a:t>
            </a:r>
            <a:r>
              <a:rPr lang="en-GB" dirty="0"/>
              <a:t>. Gray box </a:t>
            </a:r>
            <a:r>
              <a:rPr lang="en-GB" dirty="0" err="1"/>
              <a:t>dapat</a:t>
            </a:r>
            <a:r>
              <a:rPr lang="en-GB" dirty="0"/>
              <a:t> </a:t>
            </a:r>
            <a:r>
              <a:rPr lang="en-GB" dirty="0" err="1"/>
              <a:t>digunakan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baik</a:t>
            </a:r>
            <a:r>
              <a:rPr lang="en-GB" dirty="0"/>
              <a:t> </a:t>
            </a:r>
            <a:r>
              <a:rPr lang="en-GB" dirty="0" err="1"/>
              <a:t>dalam</a:t>
            </a:r>
            <a:r>
              <a:rPr lang="en-GB" dirty="0"/>
              <a:t> software testing.</a:t>
            </a:r>
          </a:p>
          <a:p>
            <a:pPr marL="0" indent="0" algn="just">
              <a:buNone/>
            </a:pPr>
            <a:endParaRPr lang="en-GB" dirty="0"/>
          </a:p>
          <a:p>
            <a:pPr marL="0" indent="0" algn="just">
              <a:buNone/>
            </a:pPr>
            <a:r>
              <a:rPr lang="en-GB" dirty="0"/>
              <a:t>Teknik White Box Testing </a:t>
            </a:r>
            <a:r>
              <a:rPr lang="en-GB" dirty="0" err="1"/>
              <a:t>digunakan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mengetahui</a:t>
            </a:r>
            <a:r>
              <a:rPr lang="en-GB" dirty="0"/>
              <a:t> </a:t>
            </a:r>
            <a:r>
              <a:rPr lang="en-GB" dirty="0" err="1"/>
              <a:t>cara</a:t>
            </a:r>
            <a:r>
              <a:rPr lang="en-GB" dirty="0"/>
              <a:t> </a:t>
            </a:r>
            <a:r>
              <a:rPr lang="en-GB" dirty="0" err="1"/>
              <a:t>kerja</a:t>
            </a:r>
            <a:r>
              <a:rPr lang="en-GB" dirty="0"/>
              <a:t> </a:t>
            </a:r>
            <a:r>
              <a:rPr lang="en-GB" dirty="0" err="1"/>
              <a:t>perangkat</a:t>
            </a:r>
            <a:r>
              <a:rPr lang="en-GB" dirty="0"/>
              <a:t> </a:t>
            </a:r>
            <a:r>
              <a:rPr lang="en-GB" dirty="0" err="1"/>
              <a:t>lunak</a:t>
            </a:r>
            <a:r>
              <a:rPr lang="en-GB" dirty="0"/>
              <a:t> </a:t>
            </a:r>
            <a:r>
              <a:rPr lang="en-GB" dirty="0" err="1"/>
              <a:t>secara</a:t>
            </a:r>
            <a:r>
              <a:rPr lang="en-GB" dirty="0"/>
              <a:t> internal. Cara </a:t>
            </a:r>
            <a:r>
              <a:rPr lang="en-GB" dirty="0" err="1"/>
              <a:t>pengujian</a:t>
            </a:r>
            <a:r>
              <a:rPr lang="en-GB" dirty="0"/>
              <a:t> </a:t>
            </a:r>
            <a:r>
              <a:rPr lang="en-GB" dirty="0" err="1"/>
              <a:t>dilakukan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melihat</a:t>
            </a:r>
            <a:r>
              <a:rPr lang="en-GB" dirty="0"/>
              <a:t> </a:t>
            </a:r>
            <a:r>
              <a:rPr lang="en-GB" dirty="0" err="1"/>
              <a:t>ke</a:t>
            </a:r>
            <a:r>
              <a:rPr lang="en-GB" dirty="0"/>
              <a:t> </a:t>
            </a:r>
            <a:r>
              <a:rPr lang="en-GB" dirty="0" err="1"/>
              <a:t>dalam</a:t>
            </a:r>
            <a:r>
              <a:rPr lang="en-GB" dirty="0"/>
              <a:t> </a:t>
            </a:r>
            <a:r>
              <a:rPr lang="en-GB" dirty="0" err="1"/>
              <a:t>modul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meneliti</a:t>
            </a:r>
            <a:r>
              <a:rPr lang="en-GB" dirty="0"/>
              <a:t> </a:t>
            </a:r>
            <a:r>
              <a:rPr lang="en-GB" dirty="0" err="1"/>
              <a:t>kode-kode</a:t>
            </a:r>
            <a:r>
              <a:rPr lang="en-GB" dirty="0"/>
              <a:t> program yang </a:t>
            </a:r>
            <a:r>
              <a:rPr lang="en-GB" dirty="0" err="1"/>
              <a:t>ada</a:t>
            </a:r>
            <a:r>
              <a:rPr lang="en-GB" dirty="0"/>
              <a:t>, dan </a:t>
            </a:r>
            <a:r>
              <a:rPr lang="en-GB" dirty="0" err="1"/>
              <a:t>menganalisis</a:t>
            </a:r>
            <a:r>
              <a:rPr lang="en-GB" dirty="0"/>
              <a:t> </a:t>
            </a:r>
            <a:r>
              <a:rPr lang="en-GB" dirty="0" err="1"/>
              <a:t>apakah</a:t>
            </a:r>
            <a:r>
              <a:rPr lang="en-GB" dirty="0"/>
              <a:t> </a:t>
            </a:r>
            <a:r>
              <a:rPr lang="en-GB" dirty="0" err="1"/>
              <a:t>ada</a:t>
            </a:r>
            <a:r>
              <a:rPr lang="en-GB" dirty="0"/>
              <a:t> </a:t>
            </a:r>
            <a:r>
              <a:rPr lang="en-GB" dirty="0" err="1"/>
              <a:t>kesalahan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tidak</a:t>
            </a:r>
            <a:r>
              <a:rPr lang="en-GB" dirty="0"/>
              <a:t>. </a:t>
            </a:r>
            <a:r>
              <a:rPr lang="en-GB" dirty="0" err="1"/>
              <a:t>Pengujian</a:t>
            </a:r>
            <a:r>
              <a:rPr lang="en-GB" dirty="0"/>
              <a:t> </a:t>
            </a:r>
            <a:r>
              <a:rPr lang="en-GB" dirty="0" err="1"/>
              <a:t>dilakukan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menjamin</a:t>
            </a:r>
            <a:r>
              <a:rPr lang="en-GB" dirty="0"/>
              <a:t> </a:t>
            </a:r>
            <a:r>
              <a:rPr lang="en-GB" dirty="0" err="1"/>
              <a:t>operasi-operasi</a:t>
            </a:r>
            <a:r>
              <a:rPr lang="en-GB" dirty="0"/>
              <a:t> internal </a:t>
            </a:r>
            <a:r>
              <a:rPr lang="en-GB" dirty="0" err="1"/>
              <a:t>sesuai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spesifikasi</a:t>
            </a:r>
            <a:r>
              <a:rPr lang="en-GB" dirty="0"/>
              <a:t> yang </a:t>
            </a:r>
            <a:r>
              <a:rPr lang="en-GB" dirty="0" err="1"/>
              <a:t>telah</a:t>
            </a:r>
            <a:r>
              <a:rPr lang="en-GB" dirty="0"/>
              <a:t> </a:t>
            </a:r>
            <a:r>
              <a:rPr lang="en-GB" dirty="0" err="1"/>
              <a:t>ditetapkan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menggunakan</a:t>
            </a:r>
            <a:r>
              <a:rPr lang="en-GB" dirty="0"/>
              <a:t> </a:t>
            </a:r>
            <a:r>
              <a:rPr lang="en-GB" dirty="0" err="1"/>
              <a:t>struktur</a:t>
            </a:r>
            <a:r>
              <a:rPr lang="en-GB" dirty="0"/>
              <a:t> </a:t>
            </a:r>
            <a:r>
              <a:rPr lang="en-GB" dirty="0" err="1"/>
              <a:t>kendali</a:t>
            </a:r>
            <a:r>
              <a:rPr lang="en-GB" dirty="0"/>
              <a:t> </a:t>
            </a:r>
            <a:r>
              <a:rPr lang="en-GB" dirty="0" err="1"/>
              <a:t>dari</a:t>
            </a:r>
            <a:r>
              <a:rPr lang="en-GB" dirty="0"/>
              <a:t> </a:t>
            </a:r>
            <a:r>
              <a:rPr lang="en-GB" dirty="0" err="1"/>
              <a:t>prosedur</a:t>
            </a:r>
            <a:r>
              <a:rPr lang="en-GB" dirty="0"/>
              <a:t> yang  </a:t>
            </a:r>
            <a:r>
              <a:rPr lang="en-GB" dirty="0" err="1"/>
              <a:t>dirancang</a:t>
            </a:r>
            <a:r>
              <a:rPr lang="en-GB" dirty="0"/>
              <a:t>.</a:t>
            </a:r>
          </a:p>
          <a:p>
            <a:pPr marL="0" indent="0" algn="just">
              <a:buNone/>
            </a:pPr>
            <a:endParaRPr lang="en-GB" dirty="0"/>
          </a:p>
          <a:p>
            <a:pPr marL="0" indent="0" algn="just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4847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0E1294-62D4-477E-8507-2009759D5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872836"/>
            <a:ext cx="8956964" cy="5304127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 err="1"/>
              <a:t>Pengujian</a:t>
            </a:r>
            <a:r>
              <a:rPr lang="en-GB" dirty="0"/>
              <a:t> Gray Box testing juga </a:t>
            </a:r>
            <a:r>
              <a:rPr lang="en-GB" dirty="0" err="1"/>
              <a:t>dikenal</a:t>
            </a:r>
            <a:r>
              <a:rPr lang="en-GB" dirty="0"/>
              <a:t> </a:t>
            </a:r>
            <a:r>
              <a:rPr lang="en-GB" dirty="0" err="1"/>
              <a:t>sebagai</a:t>
            </a:r>
            <a:r>
              <a:rPr lang="en-GB" dirty="0"/>
              <a:t> </a:t>
            </a:r>
            <a:r>
              <a:rPr lang="en-GB" dirty="0" err="1"/>
              <a:t>pengujian</a:t>
            </a:r>
            <a:r>
              <a:rPr lang="en-GB" dirty="0"/>
              <a:t> </a:t>
            </a:r>
            <a:r>
              <a:rPr lang="en-GB" dirty="0" err="1"/>
              <a:t>tembus</a:t>
            </a:r>
            <a:r>
              <a:rPr lang="en-GB" dirty="0"/>
              <a:t> </a:t>
            </a:r>
            <a:r>
              <a:rPr lang="en-GB" dirty="0" err="1"/>
              <a:t>cahaya</a:t>
            </a:r>
            <a:r>
              <a:rPr lang="en-GB" dirty="0"/>
              <a:t>. </a:t>
            </a:r>
            <a:r>
              <a:rPr lang="en-GB" dirty="0" err="1"/>
              <a:t>Penguji</a:t>
            </a:r>
            <a:r>
              <a:rPr lang="en-GB" dirty="0"/>
              <a:t> </a:t>
            </a:r>
            <a:r>
              <a:rPr lang="en-GB" dirty="0" err="1"/>
              <a:t>gray</a:t>
            </a:r>
            <a:r>
              <a:rPr lang="en-GB" dirty="0"/>
              <a:t> box testing </a:t>
            </a:r>
            <a:r>
              <a:rPr lang="en-GB" dirty="0" err="1"/>
              <a:t>memiliki</a:t>
            </a:r>
            <a:r>
              <a:rPr lang="en-GB" dirty="0"/>
              <a:t> </a:t>
            </a:r>
            <a:r>
              <a:rPr lang="en-GB" dirty="0" err="1"/>
              <a:t>akses</a:t>
            </a:r>
            <a:r>
              <a:rPr lang="en-GB" dirty="0"/>
              <a:t> </a:t>
            </a:r>
            <a:r>
              <a:rPr lang="en-GB" dirty="0" err="1"/>
              <a:t>ke</a:t>
            </a:r>
            <a:r>
              <a:rPr lang="en-GB" dirty="0"/>
              <a:t> </a:t>
            </a:r>
            <a:r>
              <a:rPr lang="en-GB" dirty="0" err="1"/>
              <a:t>pengetahuan</a:t>
            </a:r>
            <a:r>
              <a:rPr lang="en-GB" dirty="0"/>
              <a:t> </a:t>
            </a:r>
            <a:r>
              <a:rPr lang="en-GB" dirty="0" err="1"/>
              <a:t>dokumentasi</a:t>
            </a:r>
            <a:r>
              <a:rPr lang="en-GB" dirty="0"/>
              <a:t> </a:t>
            </a:r>
            <a:r>
              <a:rPr lang="en-GB" dirty="0" err="1"/>
              <a:t>desain</a:t>
            </a:r>
            <a:r>
              <a:rPr lang="en-GB" dirty="0"/>
              <a:t>,  </a:t>
            </a:r>
            <a:r>
              <a:rPr lang="en-GB" dirty="0" err="1"/>
              <a:t>dapat</a:t>
            </a:r>
            <a:r>
              <a:rPr lang="en-GB" dirty="0"/>
              <a:t> </a:t>
            </a:r>
            <a:r>
              <a:rPr lang="en-GB" dirty="0" err="1"/>
              <a:t>mempersiapkan</a:t>
            </a:r>
            <a:r>
              <a:rPr lang="en-GB" dirty="0"/>
              <a:t> dan </a:t>
            </a:r>
            <a:r>
              <a:rPr lang="en-GB" dirty="0" err="1"/>
              <a:t>membuat</a:t>
            </a:r>
            <a:r>
              <a:rPr lang="en-GB" dirty="0"/>
              <a:t> </a:t>
            </a:r>
            <a:r>
              <a:rPr lang="en-GB" dirty="0" err="1"/>
              <a:t>kasus</a:t>
            </a:r>
            <a:r>
              <a:rPr lang="en-GB" dirty="0"/>
              <a:t> dan </a:t>
            </a:r>
            <a:r>
              <a:rPr lang="en-GB" dirty="0" err="1"/>
              <a:t>rencana</a:t>
            </a:r>
            <a:r>
              <a:rPr lang="en-GB" dirty="0"/>
              <a:t> </a:t>
            </a:r>
            <a:r>
              <a:rPr lang="en-GB" dirty="0" err="1"/>
              <a:t>pengujian</a:t>
            </a:r>
            <a:r>
              <a:rPr lang="en-GB" dirty="0"/>
              <a:t> yang </a:t>
            </a:r>
            <a:r>
              <a:rPr lang="en-GB" dirty="0" err="1"/>
              <a:t>lebih</a:t>
            </a:r>
            <a:r>
              <a:rPr lang="en-GB" dirty="0"/>
              <a:t> </a:t>
            </a:r>
            <a:r>
              <a:rPr lang="en-GB" dirty="0" err="1"/>
              <a:t>baik</a:t>
            </a:r>
            <a:r>
              <a:rPr lang="en-GB" dirty="0"/>
              <a:t>.</a:t>
            </a:r>
          </a:p>
          <a:p>
            <a:pPr marL="0" indent="0" algn="just">
              <a:buNone/>
            </a:pPr>
            <a:r>
              <a:rPr lang="en-GB" dirty="0" err="1"/>
              <a:t>Pengujian</a:t>
            </a:r>
            <a:r>
              <a:rPr lang="en-GB" dirty="0"/>
              <a:t> </a:t>
            </a:r>
            <a:r>
              <a:rPr lang="en-GB" dirty="0" err="1"/>
              <a:t>gray</a:t>
            </a:r>
            <a:r>
              <a:rPr lang="en-GB" dirty="0"/>
              <a:t> box </a:t>
            </a:r>
            <a:r>
              <a:rPr lang="en-GB" dirty="0" err="1"/>
              <a:t>ini</a:t>
            </a:r>
            <a:r>
              <a:rPr lang="en-GB" dirty="0"/>
              <a:t> </a:t>
            </a:r>
            <a:r>
              <a:rPr lang="en-GB" dirty="0" err="1"/>
              <a:t>cocok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aplikasi</a:t>
            </a:r>
            <a:r>
              <a:rPr lang="en-GB" dirty="0"/>
              <a:t> website. </a:t>
            </a:r>
            <a:r>
              <a:rPr lang="en-GB" dirty="0" err="1"/>
              <a:t>Aplikasi</a:t>
            </a:r>
            <a:r>
              <a:rPr lang="en-GB" dirty="0"/>
              <a:t> website </a:t>
            </a:r>
            <a:r>
              <a:rPr lang="en-GB" dirty="0" err="1"/>
              <a:t>telah</a:t>
            </a:r>
            <a:r>
              <a:rPr lang="en-GB" dirty="0"/>
              <a:t> </a:t>
            </a:r>
            <a:r>
              <a:rPr lang="en-GB" dirty="0" err="1"/>
              <a:t>didistribusikan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jaringan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system yang </a:t>
            </a:r>
            <a:r>
              <a:rPr lang="en-GB" dirty="0" err="1"/>
              <a:t>tidak</a:t>
            </a:r>
            <a:r>
              <a:rPr lang="en-GB" dirty="0"/>
              <a:t> </a:t>
            </a:r>
            <a:r>
              <a:rPr lang="en-GB" dirty="0" err="1"/>
              <a:t>ada</a:t>
            </a:r>
            <a:r>
              <a:rPr lang="en-GB" dirty="0"/>
              <a:t> </a:t>
            </a:r>
            <a:r>
              <a:rPr lang="en-GB" dirty="0" err="1"/>
              <a:t>sumber</a:t>
            </a:r>
            <a:r>
              <a:rPr lang="en-GB" dirty="0"/>
              <a:t> </a:t>
            </a:r>
            <a:r>
              <a:rPr lang="en-GB" dirty="0" err="1"/>
              <a:t>kode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binary, </a:t>
            </a:r>
            <a:r>
              <a:rPr lang="en-GB" dirty="0" err="1"/>
              <a:t>sehingga</a:t>
            </a:r>
            <a:r>
              <a:rPr lang="en-GB" dirty="0"/>
              <a:t> </a:t>
            </a:r>
            <a:r>
              <a:rPr lang="en-GB" dirty="0" err="1"/>
              <a:t>tidak</a:t>
            </a:r>
            <a:r>
              <a:rPr lang="en-GB" dirty="0"/>
              <a:t> </a:t>
            </a:r>
            <a:r>
              <a:rPr lang="en-GB" dirty="0" err="1"/>
              <a:t>mungkin</a:t>
            </a:r>
            <a:r>
              <a:rPr lang="en-GB" dirty="0"/>
              <a:t> </a:t>
            </a:r>
            <a:r>
              <a:rPr lang="en-GB" dirty="0" err="1"/>
              <a:t>menggunakan</a:t>
            </a:r>
            <a:r>
              <a:rPr lang="en-GB" dirty="0"/>
              <a:t> </a:t>
            </a:r>
            <a:r>
              <a:rPr lang="en-GB" dirty="0" err="1"/>
              <a:t>pengujian</a:t>
            </a:r>
            <a:r>
              <a:rPr lang="en-GB" dirty="0"/>
              <a:t> white box. </a:t>
            </a:r>
            <a:r>
              <a:rPr lang="en-GB" dirty="0" err="1"/>
              <a:t>Pengujian</a:t>
            </a:r>
            <a:r>
              <a:rPr lang="en-GB" dirty="0"/>
              <a:t> black box juga </a:t>
            </a:r>
            <a:r>
              <a:rPr lang="en-GB" dirty="0" err="1"/>
              <a:t>tidak</a:t>
            </a:r>
            <a:r>
              <a:rPr lang="en-GB" dirty="0"/>
              <a:t> </a:t>
            </a:r>
            <a:r>
              <a:rPr lang="en-GB" dirty="0" err="1"/>
              <a:t>digunakan</a:t>
            </a:r>
            <a:r>
              <a:rPr lang="en-GB" dirty="0"/>
              <a:t> </a:t>
            </a:r>
            <a:r>
              <a:rPr lang="en-GB" dirty="0" err="1"/>
              <a:t>karena</a:t>
            </a:r>
            <a:r>
              <a:rPr lang="en-GB" dirty="0"/>
              <a:t> </a:t>
            </a:r>
            <a:r>
              <a:rPr lang="en-GB" dirty="0" err="1"/>
              <a:t>hanya</a:t>
            </a:r>
            <a:r>
              <a:rPr lang="en-GB" dirty="0"/>
              <a:t> </a:t>
            </a:r>
            <a:r>
              <a:rPr lang="en-GB" dirty="0" err="1"/>
              <a:t>melakukan</a:t>
            </a:r>
            <a:r>
              <a:rPr lang="en-GB" dirty="0"/>
              <a:t> </a:t>
            </a:r>
            <a:r>
              <a:rPr lang="en-GB" dirty="0" err="1"/>
              <a:t>kontrak</a:t>
            </a:r>
            <a:r>
              <a:rPr lang="en-GB" dirty="0"/>
              <a:t> </a:t>
            </a:r>
            <a:r>
              <a:rPr lang="en-GB" dirty="0" err="1"/>
              <a:t>antara</a:t>
            </a:r>
            <a:r>
              <a:rPr lang="en-GB" dirty="0"/>
              <a:t> </a:t>
            </a:r>
            <a:r>
              <a:rPr lang="en-GB" dirty="0" err="1"/>
              <a:t>pelanggan</a:t>
            </a:r>
            <a:r>
              <a:rPr lang="en-GB" dirty="0"/>
              <a:t> dan </a:t>
            </a:r>
            <a:r>
              <a:rPr lang="en-GB" dirty="0" err="1"/>
              <a:t>pengembang</a:t>
            </a:r>
            <a:r>
              <a:rPr lang="en-GB" dirty="0"/>
              <a:t> </a:t>
            </a:r>
            <a:r>
              <a:rPr lang="en-GB" dirty="0" err="1"/>
              <a:t>sehingga</a:t>
            </a:r>
            <a:r>
              <a:rPr lang="en-GB" dirty="0"/>
              <a:t> </a:t>
            </a:r>
            <a:r>
              <a:rPr lang="en-GB" dirty="0" err="1"/>
              <a:t>lebih</a:t>
            </a:r>
            <a:r>
              <a:rPr lang="en-GB" dirty="0"/>
              <a:t> </a:t>
            </a:r>
            <a:r>
              <a:rPr lang="en-GB" dirty="0" err="1"/>
              <a:t>efesien</a:t>
            </a:r>
            <a:r>
              <a:rPr lang="en-GB" dirty="0"/>
              <a:t> </a:t>
            </a:r>
            <a:r>
              <a:rPr lang="en-GB" dirty="0" err="1"/>
              <a:t>menggunakan</a:t>
            </a:r>
            <a:r>
              <a:rPr lang="en-GB" dirty="0"/>
              <a:t> </a:t>
            </a:r>
            <a:r>
              <a:rPr lang="en-GB" dirty="0" err="1"/>
              <a:t>gray</a:t>
            </a:r>
            <a:r>
              <a:rPr lang="en-GB" dirty="0"/>
              <a:t> box testing </a:t>
            </a:r>
            <a:r>
              <a:rPr lang="en-GB" dirty="0" err="1"/>
              <a:t>sebagai</a:t>
            </a:r>
            <a:r>
              <a:rPr lang="en-GB" dirty="0"/>
              <a:t> </a:t>
            </a:r>
            <a:r>
              <a:rPr lang="en-GB" dirty="0" err="1"/>
              <a:t>informasi</a:t>
            </a:r>
            <a:r>
              <a:rPr lang="en-GB" dirty="0"/>
              <a:t> </a:t>
            </a:r>
            <a:r>
              <a:rPr lang="en-GB" dirty="0" err="1"/>
              <a:t>penting</a:t>
            </a:r>
            <a:r>
              <a:rPr lang="en-GB" dirty="0"/>
              <a:t> yang </a:t>
            </a:r>
            <a:r>
              <a:rPr lang="en-GB" dirty="0" err="1"/>
              <a:t>tersedia</a:t>
            </a:r>
            <a:r>
              <a:rPr lang="en-GB" dirty="0"/>
              <a:t> </a:t>
            </a:r>
            <a:r>
              <a:rPr lang="en-GB" dirty="0" err="1"/>
              <a:t>dalam</a:t>
            </a:r>
            <a:r>
              <a:rPr lang="en-GB" dirty="0"/>
              <a:t> Web Services </a:t>
            </a:r>
            <a:r>
              <a:rPr lang="en-GB" dirty="0" err="1"/>
              <a:t>Defintion</a:t>
            </a:r>
            <a:r>
              <a:rPr lang="en-GB" dirty="0"/>
              <a:t> Language (WSDL).</a:t>
            </a:r>
          </a:p>
        </p:txBody>
      </p:sp>
    </p:spTree>
    <p:extLst>
      <p:ext uri="{BB962C8B-B14F-4D97-AF65-F5344CB8AC3E}">
        <p14:creationId xmlns:p14="http://schemas.microsoft.com/office/powerpoint/2010/main" val="535856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E05C0C-026D-4441-AAF9-5D43B38E8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57200"/>
            <a:ext cx="10037618" cy="571976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1. Teknik Pada Gray Box Testing</a:t>
            </a:r>
          </a:p>
          <a:p>
            <a:pPr marL="514350" indent="-514350">
              <a:buFont typeface="+mj-lt"/>
              <a:buAutoNum type="alphaLcPeriod"/>
            </a:pPr>
            <a:r>
              <a:rPr lang="en-GB" dirty="0" err="1"/>
              <a:t>Matrik</a:t>
            </a:r>
            <a:r>
              <a:rPr lang="en-GB" dirty="0"/>
              <a:t> testing </a:t>
            </a:r>
            <a:r>
              <a:rPr lang="en-GB" dirty="0" err="1"/>
              <a:t>adalah</a:t>
            </a:r>
            <a:r>
              <a:rPr lang="en-GB" dirty="0"/>
              <a:t> </a:t>
            </a:r>
            <a:r>
              <a:rPr lang="en-GB" dirty="0" err="1"/>
              <a:t>menyatakan</a:t>
            </a:r>
            <a:r>
              <a:rPr lang="en-GB" dirty="0"/>
              <a:t> </a:t>
            </a:r>
            <a:r>
              <a:rPr lang="en-GB" dirty="0" err="1"/>
              <a:t>laporan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status </a:t>
            </a:r>
            <a:r>
              <a:rPr lang="en-GB" dirty="0" err="1"/>
              <a:t>proyek</a:t>
            </a:r>
            <a:r>
              <a:rPr lang="en-GB" dirty="0"/>
              <a:t>.</a:t>
            </a:r>
          </a:p>
          <a:p>
            <a:pPr marL="514350" indent="-514350">
              <a:buFont typeface="+mj-lt"/>
              <a:buAutoNum type="alphaLcPeriod"/>
            </a:pPr>
            <a:r>
              <a:rPr lang="en-GB" dirty="0" err="1"/>
              <a:t>Regressi</a:t>
            </a:r>
            <a:r>
              <a:rPr lang="en-GB" dirty="0"/>
              <a:t> testing </a:t>
            </a:r>
            <a:r>
              <a:rPr lang="en-GB" dirty="0" err="1"/>
              <a:t>adalah</a:t>
            </a:r>
            <a:r>
              <a:rPr lang="en-GB" dirty="0"/>
              <a:t> </a:t>
            </a:r>
            <a:r>
              <a:rPr lang="en-GB" dirty="0" err="1"/>
              <a:t>menyatakan</a:t>
            </a:r>
            <a:r>
              <a:rPr lang="en-GB" dirty="0"/>
              <a:t> status </a:t>
            </a:r>
            <a:r>
              <a:rPr lang="en-GB" dirty="0" err="1"/>
              <a:t>apakah</a:t>
            </a:r>
            <a:r>
              <a:rPr lang="en-GB" dirty="0"/>
              <a:t> </a:t>
            </a:r>
            <a:r>
              <a:rPr lang="en-GB" dirty="0" err="1"/>
              <a:t>terjadi</a:t>
            </a:r>
            <a:r>
              <a:rPr lang="en-GB" dirty="0"/>
              <a:t> </a:t>
            </a:r>
            <a:r>
              <a:rPr lang="en-GB" dirty="0" err="1"/>
              <a:t>perubahan</a:t>
            </a:r>
            <a:r>
              <a:rPr lang="en-GB" dirty="0"/>
              <a:t> pada </a:t>
            </a:r>
            <a:r>
              <a:rPr lang="en-GB" dirty="0" err="1"/>
              <a:t>kasus</a:t>
            </a:r>
            <a:r>
              <a:rPr lang="en-GB" dirty="0"/>
              <a:t> uji yang </a:t>
            </a:r>
            <a:r>
              <a:rPr lang="en-GB" dirty="0" err="1"/>
              <a:t>baru</a:t>
            </a:r>
            <a:r>
              <a:rPr lang="en-GB" dirty="0"/>
              <a:t> </a:t>
            </a:r>
            <a:r>
              <a:rPr lang="en-GB" dirty="0" err="1"/>
              <a:t>dibuat</a:t>
            </a:r>
            <a:r>
              <a:rPr lang="en-GB" dirty="0"/>
              <a:t>.</a:t>
            </a:r>
          </a:p>
          <a:p>
            <a:pPr marL="514350" indent="-514350">
              <a:buFont typeface="+mj-lt"/>
              <a:buAutoNum type="alphaLcPeriod"/>
            </a:pPr>
            <a:r>
              <a:rPr lang="en-GB" dirty="0"/>
              <a:t>Pattern testing </a:t>
            </a:r>
            <a:r>
              <a:rPr lang="en-GB" dirty="0" err="1"/>
              <a:t>adalah</a:t>
            </a:r>
            <a:r>
              <a:rPr lang="en-GB" dirty="0"/>
              <a:t> </a:t>
            </a:r>
            <a:r>
              <a:rPr lang="en-GB" dirty="0" err="1"/>
              <a:t>meverifikasi</a:t>
            </a:r>
            <a:r>
              <a:rPr lang="en-GB" dirty="0"/>
              <a:t> </a:t>
            </a:r>
            <a:r>
              <a:rPr lang="en-GB" dirty="0" err="1"/>
              <a:t>aplikasi</a:t>
            </a:r>
            <a:r>
              <a:rPr lang="en-GB" dirty="0"/>
              <a:t> yang </a:t>
            </a:r>
            <a:r>
              <a:rPr lang="en-GB" dirty="0" err="1"/>
              <a:t>baik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desain</a:t>
            </a:r>
            <a:r>
              <a:rPr lang="en-GB" dirty="0"/>
              <a:t> </a:t>
            </a:r>
            <a:r>
              <a:rPr lang="en-GB" dirty="0" err="1"/>
              <a:t>arsitektur</a:t>
            </a:r>
            <a:r>
              <a:rPr lang="en-GB" dirty="0"/>
              <a:t> dan </a:t>
            </a:r>
            <a:r>
              <a:rPr lang="en-GB" dirty="0" err="1"/>
              <a:t>pola</a:t>
            </a:r>
            <a:r>
              <a:rPr lang="en-GB" dirty="0"/>
              <a:t>.</a:t>
            </a:r>
          </a:p>
          <a:p>
            <a:pPr marL="514350" indent="-514350">
              <a:buFont typeface="+mj-lt"/>
              <a:buAutoNum type="alphaLcPeriod"/>
            </a:pPr>
            <a:r>
              <a:rPr lang="en-GB" dirty="0"/>
              <a:t>Orthogonal array testing </a:t>
            </a:r>
            <a:r>
              <a:rPr lang="en-GB" dirty="0" err="1"/>
              <a:t>adalah</a:t>
            </a:r>
            <a:r>
              <a:rPr lang="en-GB" dirty="0"/>
              <a:t> </a:t>
            </a:r>
            <a:r>
              <a:rPr lang="en-GB" dirty="0" err="1"/>
              <a:t>bagian</a:t>
            </a:r>
            <a:r>
              <a:rPr lang="en-GB" dirty="0"/>
              <a:t> </a:t>
            </a:r>
            <a:r>
              <a:rPr lang="en-GB" dirty="0" err="1"/>
              <a:t>dari</a:t>
            </a:r>
            <a:r>
              <a:rPr lang="en-GB" dirty="0"/>
              <a:t> </a:t>
            </a:r>
            <a:r>
              <a:rPr lang="en-GB" dirty="0" err="1"/>
              <a:t>semua</a:t>
            </a:r>
            <a:r>
              <a:rPr lang="en-GB" dirty="0"/>
              <a:t> </a:t>
            </a:r>
            <a:r>
              <a:rPr lang="en-GB" dirty="0" err="1"/>
              <a:t>kemungkinan</a:t>
            </a:r>
            <a:r>
              <a:rPr lang="en-GB" dirty="0"/>
              <a:t> yang </a:t>
            </a:r>
            <a:r>
              <a:rPr lang="en-GB" dirty="0" err="1"/>
              <a:t>terjadi</a:t>
            </a:r>
            <a:r>
              <a:rPr lang="en-GB" dirty="0"/>
              <a:t> pada </a:t>
            </a:r>
            <a:r>
              <a:rPr lang="en-GB" dirty="0" err="1"/>
              <a:t>kombinasi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87784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20B5C-71DA-48F0-962A-2AB2B5DDF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3056"/>
            <a:ext cx="9150927" cy="34774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/>
              <a:t>2. </a:t>
            </a:r>
            <a:r>
              <a:rPr lang="en-GB" sz="3200" dirty="0" err="1"/>
              <a:t>Keuntungan</a:t>
            </a:r>
            <a:r>
              <a:rPr lang="en-GB" sz="3200" dirty="0"/>
              <a:t> </a:t>
            </a:r>
            <a:r>
              <a:rPr lang="en-GB" sz="3200" dirty="0" err="1"/>
              <a:t>dari</a:t>
            </a:r>
            <a:r>
              <a:rPr lang="en-GB" sz="3200" dirty="0"/>
              <a:t> Gray Box Testing</a:t>
            </a:r>
          </a:p>
          <a:p>
            <a:pPr marL="514350" indent="-514350">
              <a:buFont typeface="+mj-lt"/>
              <a:buAutoNum type="alphaLcPeriod"/>
            </a:pPr>
            <a:r>
              <a:rPr lang="en-GB" sz="3200" dirty="0" err="1"/>
              <a:t>Bekerja</a:t>
            </a:r>
            <a:r>
              <a:rPr lang="en-GB" sz="3200" dirty="0"/>
              <a:t> </a:t>
            </a:r>
            <a:r>
              <a:rPr lang="en-GB" sz="3200" dirty="0" err="1"/>
              <a:t>dengan</a:t>
            </a:r>
            <a:r>
              <a:rPr lang="en-GB" sz="3200" dirty="0"/>
              <a:t> </a:t>
            </a:r>
            <a:r>
              <a:rPr lang="en-GB" sz="3200" dirty="0" err="1"/>
              <a:t>baik</a:t>
            </a:r>
            <a:r>
              <a:rPr lang="en-GB" sz="3200" dirty="0"/>
              <a:t> </a:t>
            </a:r>
            <a:r>
              <a:rPr lang="en-GB" sz="3200" dirty="0" err="1"/>
              <a:t>untuk</a:t>
            </a:r>
            <a:r>
              <a:rPr lang="en-GB" sz="3200" dirty="0"/>
              <a:t> </a:t>
            </a:r>
            <a:r>
              <a:rPr lang="en-GB" sz="3200" dirty="0" err="1"/>
              <a:t>segmen</a:t>
            </a:r>
            <a:r>
              <a:rPr lang="en-GB" sz="3200" dirty="0"/>
              <a:t> </a:t>
            </a:r>
            <a:r>
              <a:rPr lang="en-GB" sz="3200" dirty="0" err="1"/>
              <a:t>kode</a:t>
            </a:r>
            <a:r>
              <a:rPr lang="en-GB" sz="3200" dirty="0"/>
              <a:t> </a:t>
            </a:r>
            <a:r>
              <a:rPr lang="en-GB" sz="3200" dirty="0" err="1"/>
              <a:t>besar</a:t>
            </a:r>
            <a:endParaRPr lang="en-GB" sz="3200" dirty="0"/>
          </a:p>
          <a:p>
            <a:pPr marL="514350" indent="-514350">
              <a:buFont typeface="+mj-lt"/>
              <a:buAutoNum type="alphaLcPeriod"/>
            </a:pPr>
            <a:r>
              <a:rPr lang="en-GB" sz="3200" dirty="0" err="1"/>
              <a:t>Penguji</a:t>
            </a:r>
            <a:r>
              <a:rPr lang="en-GB" sz="3200" dirty="0"/>
              <a:t> </a:t>
            </a:r>
            <a:r>
              <a:rPr lang="en-GB" sz="3200" dirty="0" err="1"/>
              <a:t>tidak</a:t>
            </a:r>
            <a:r>
              <a:rPr lang="en-GB" sz="3200" dirty="0"/>
              <a:t> </a:t>
            </a:r>
            <a:r>
              <a:rPr lang="en-GB" sz="3200" dirty="0" err="1"/>
              <a:t>diharuskan</a:t>
            </a:r>
            <a:r>
              <a:rPr lang="en-GB" sz="3200" dirty="0"/>
              <a:t> </a:t>
            </a:r>
            <a:r>
              <a:rPr lang="en-GB" sz="3200" dirty="0" err="1"/>
              <a:t>untuk</a:t>
            </a:r>
            <a:r>
              <a:rPr lang="en-GB" sz="3200" dirty="0"/>
              <a:t> </a:t>
            </a:r>
            <a:r>
              <a:rPr lang="en-GB" sz="3200" dirty="0" err="1"/>
              <a:t>mengetahui</a:t>
            </a:r>
            <a:r>
              <a:rPr lang="en-GB" sz="3200" dirty="0"/>
              <a:t> Bahasa </a:t>
            </a:r>
            <a:r>
              <a:rPr lang="en-GB" sz="3200" dirty="0" err="1"/>
              <a:t>pemrograman</a:t>
            </a:r>
            <a:r>
              <a:rPr lang="en-GB" sz="3200" dirty="0"/>
              <a:t> </a:t>
            </a:r>
            <a:r>
              <a:rPr lang="en-GB" sz="3200" dirty="0" err="1"/>
              <a:t>atau</a:t>
            </a:r>
            <a:r>
              <a:rPr lang="en-GB" sz="3200" dirty="0"/>
              <a:t> </a:t>
            </a:r>
            <a:r>
              <a:rPr lang="en-GB" sz="3200" dirty="0" err="1"/>
              <a:t>metode</a:t>
            </a:r>
            <a:r>
              <a:rPr lang="en-GB" sz="3200" dirty="0"/>
              <a:t> </a:t>
            </a:r>
            <a:r>
              <a:rPr lang="en-GB" sz="3200" dirty="0" err="1"/>
              <a:t>untuk</a:t>
            </a:r>
            <a:r>
              <a:rPr lang="en-GB" sz="3200" dirty="0"/>
              <a:t> </a:t>
            </a:r>
            <a:r>
              <a:rPr lang="en-GB" sz="3200" dirty="0" err="1"/>
              <a:t>menguji</a:t>
            </a:r>
            <a:r>
              <a:rPr lang="en-GB" sz="3200" dirty="0"/>
              <a:t> </a:t>
            </a:r>
            <a:r>
              <a:rPr lang="en-GB" sz="3200" dirty="0" err="1"/>
              <a:t>aplikasi</a:t>
            </a:r>
            <a:r>
              <a:rPr lang="en-GB" sz="3200" dirty="0"/>
              <a:t>.</a:t>
            </a:r>
          </a:p>
          <a:p>
            <a:pPr marL="514350" indent="-514350">
              <a:buFont typeface="+mj-lt"/>
              <a:buAutoNum type="alphaLcPeriod"/>
            </a:pPr>
            <a:r>
              <a:rPr lang="en-GB" sz="3200" dirty="0" err="1"/>
              <a:t>Pengujian</a:t>
            </a:r>
            <a:r>
              <a:rPr lang="en-GB" sz="3200" dirty="0"/>
              <a:t> </a:t>
            </a:r>
            <a:r>
              <a:rPr lang="en-GB" sz="3200" dirty="0" err="1"/>
              <a:t>didasarkan</a:t>
            </a:r>
            <a:r>
              <a:rPr lang="en-GB" sz="3200" dirty="0"/>
              <a:t> pada </a:t>
            </a:r>
            <a:r>
              <a:rPr lang="en-GB" sz="3200" dirty="0" err="1"/>
              <a:t>perspektif</a:t>
            </a:r>
            <a:r>
              <a:rPr lang="en-GB" sz="3200" dirty="0"/>
              <a:t> </a:t>
            </a:r>
            <a:r>
              <a:rPr lang="en-GB" sz="3200" dirty="0" err="1"/>
              <a:t>pengguna</a:t>
            </a:r>
            <a:r>
              <a:rPr lang="en-GB" sz="3200" dirty="0"/>
              <a:t>, </a:t>
            </a:r>
            <a:r>
              <a:rPr lang="en-GB" sz="3200" dirty="0" err="1"/>
              <a:t>bukan</a:t>
            </a:r>
            <a:r>
              <a:rPr lang="en-GB" sz="3200" dirty="0"/>
              <a:t> </a:t>
            </a:r>
            <a:r>
              <a:rPr lang="en-GB" sz="3200" dirty="0" err="1"/>
              <a:t>perancang</a:t>
            </a:r>
            <a:r>
              <a:rPr lang="en-GB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39458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B347E-65E8-4109-A130-F894388DE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6637" y="775854"/>
            <a:ext cx="8762999" cy="4738255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3. </a:t>
            </a:r>
            <a:r>
              <a:rPr lang="en-GB" dirty="0" err="1"/>
              <a:t>Kekurangan</a:t>
            </a:r>
            <a:r>
              <a:rPr lang="en-GB" dirty="0"/>
              <a:t> </a:t>
            </a:r>
            <a:r>
              <a:rPr lang="en-GB" dirty="0" err="1"/>
              <a:t>dari</a:t>
            </a:r>
            <a:r>
              <a:rPr lang="en-GB" dirty="0"/>
              <a:t> Gray Box Testing</a:t>
            </a:r>
          </a:p>
          <a:p>
            <a:pPr marL="514350" indent="-514350">
              <a:buFont typeface="+mj-lt"/>
              <a:buAutoNum type="alphaLcPeriod"/>
            </a:pPr>
            <a:r>
              <a:rPr lang="en-GB" dirty="0"/>
              <a:t>Ketika </a:t>
            </a:r>
            <a:r>
              <a:rPr lang="en-GB" dirty="0" err="1"/>
              <a:t>melakukan</a:t>
            </a:r>
            <a:r>
              <a:rPr lang="en-GB" dirty="0"/>
              <a:t> </a:t>
            </a:r>
            <a:r>
              <a:rPr lang="en-GB" dirty="0" err="1"/>
              <a:t>gray</a:t>
            </a:r>
            <a:r>
              <a:rPr lang="en-GB" dirty="0"/>
              <a:t> box testing </a:t>
            </a:r>
            <a:r>
              <a:rPr lang="en-GB" dirty="0" err="1"/>
              <a:t>harganya</a:t>
            </a:r>
            <a:r>
              <a:rPr lang="en-GB" dirty="0"/>
              <a:t> </a:t>
            </a:r>
            <a:r>
              <a:rPr lang="en-GB" dirty="0" err="1"/>
              <a:t>sangatlah</a:t>
            </a:r>
            <a:r>
              <a:rPr lang="en-GB" dirty="0"/>
              <a:t> mahal.</a:t>
            </a:r>
          </a:p>
          <a:p>
            <a:pPr marL="514350" indent="-514350">
              <a:buFont typeface="+mj-lt"/>
              <a:buAutoNum type="alphaLcPeriod"/>
            </a:pPr>
            <a:r>
              <a:rPr lang="en-GB" dirty="0"/>
              <a:t>Sebagian </a:t>
            </a:r>
            <a:r>
              <a:rPr lang="en-GB" dirty="0" err="1"/>
              <a:t>besar</a:t>
            </a:r>
            <a:r>
              <a:rPr lang="en-GB" dirty="0"/>
              <a:t> </a:t>
            </a:r>
            <a:r>
              <a:rPr lang="en-GB" dirty="0" err="1"/>
              <a:t>kasus</a:t>
            </a:r>
            <a:r>
              <a:rPr lang="en-GB" dirty="0"/>
              <a:t> uji </a:t>
            </a:r>
            <a:r>
              <a:rPr lang="en-GB" dirty="0" err="1"/>
              <a:t>sulit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dirancang</a:t>
            </a:r>
            <a:r>
              <a:rPr lang="en-GB" dirty="0"/>
              <a:t>.</a:t>
            </a:r>
          </a:p>
          <a:p>
            <a:pPr marL="514350" indent="-514350">
              <a:buFont typeface="+mj-lt"/>
              <a:buAutoNum type="alphaLcPeriod"/>
            </a:pPr>
            <a:r>
              <a:rPr lang="en-GB" dirty="0"/>
              <a:t>Karena </a:t>
            </a:r>
            <a:r>
              <a:rPr lang="en-GB" dirty="0" err="1"/>
              <a:t>hanya</a:t>
            </a:r>
            <a:r>
              <a:rPr lang="en-GB" dirty="0"/>
              <a:t> </a:t>
            </a:r>
            <a:r>
              <a:rPr lang="en-GB" dirty="0" err="1"/>
              <a:t>ada</a:t>
            </a:r>
            <a:r>
              <a:rPr lang="en-GB" dirty="0"/>
              <a:t> </a:t>
            </a:r>
            <a:r>
              <a:rPr lang="en-GB" dirty="0" err="1"/>
              <a:t>beberapa</a:t>
            </a:r>
            <a:r>
              <a:rPr lang="en-GB" dirty="0"/>
              <a:t> scenario </a:t>
            </a:r>
            <a:r>
              <a:rPr lang="en-GB" dirty="0" err="1"/>
              <a:t>pengujian</a:t>
            </a:r>
            <a:r>
              <a:rPr lang="en-GB" dirty="0"/>
              <a:t> </a:t>
            </a:r>
            <a:r>
              <a:rPr lang="en-GB" dirty="0" err="1"/>
              <a:t>cakupan</a:t>
            </a:r>
            <a:r>
              <a:rPr lang="en-GB" dirty="0"/>
              <a:t> </a:t>
            </a:r>
            <a:r>
              <a:rPr lang="en-GB" dirty="0" err="1"/>
              <a:t>liputannya</a:t>
            </a:r>
            <a:r>
              <a:rPr lang="en-GB" dirty="0"/>
              <a:t> </a:t>
            </a:r>
            <a:r>
              <a:rPr lang="en-GB" dirty="0" err="1"/>
              <a:t>terbatas</a:t>
            </a:r>
            <a:r>
              <a:rPr lang="en-GB" dirty="0"/>
              <a:t>.</a:t>
            </a:r>
          </a:p>
          <a:p>
            <a:pPr marL="514350" indent="-514350">
              <a:buFont typeface="+mj-lt"/>
              <a:buAutoNum type="alphaLcPeriod"/>
            </a:pPr>
            <a:r>
              <a:rPr lang="en-GB" dirty="0"/>
              <a:t>Karena </a:t>
            </a:r>
            <a:r>
              <a:rPr lang="en-GB" dirty="0" err="1"/>
              <a:t>penguji</a:t>
            </a:r>
            <a:r>
              <a:rPr lang="en-GB" dirty="0"/>
              <a:t> </a:t>
            </a:r>
            <a:r>
              <a:rPr lang="en-GB" dirty="0" err="1"/>
              <a:t>memiliki</a:t>
            </a:r>
            <a:r>
              <a:rPr lang="en-GB" dirty="0"/>
              <a:t> </a:t>
            </a:r>
            <a:r>
              <a:rPr lang="en-GB" dirty="0" err="1"/>
              <a:t>pengetahuan</a:t>
            </a:r>
            <a:r>
              <a:rPr lang="en-GB" dirty="0"/>
              <a:t> </a:t>
            </a:r>
            <a:r>
              <a:rPr lang="en-GB" dirty="0" err="1"/>
              <a:t>terbatas</a:t>
            </a:r>
            <a:r>
              <a:rPr lang="en-GB" dirty="0"/>
              <a:t> </a:t>
            </a:r>
            <a:r>
              <a:rPr lang="en-GB" dirty="0" err="1"/>
              <a:t>tentang</a:t>
            </a:r>
            <a:r>
              <a:rPr lang="en-GB" dirty="0"/>
              <a:t> proses, </a:t>
            </a:r>
            <a:r>
              <a:rPr lang="en-GB" dirty="0" err="1"/>
              <a:t>itu</a:t>
            </a:r>
            <a:r>
              <a:rPr lang="en-GB" dirty="0"/>
              <a:t> </a:t>
            </a:r>
            <a:r>
              <a:rPr lang="en-GB" dirty="0" err="1"/>
              <a:t>tidak</a:t>
            </a:r>
            <a:r>
              <a:rPr lang="en-GB" dirty="0"/>
              <a:t> </a:t>
            </a:r>
            <a:r>
              <a:rPr lang="en-GB" dirty="0" err="1"/>
              <a:t>dianggap</a:t>
            </a:r>
            <a:r>
              <a:rPr lang="en-GB" dirty="0"/>
              <a:t> </a:t>
            </a:r>
            <a:r>
              <a:rPr lang="en-GB" dirty="0" err="1"/>
              <a:t>sebagai</a:t>
            </a:r>
            <a:r>
              <a:rPr lang="en-GB" dirty="0"/>
              <a:t> </a:t>
            </a:r>
            <a:r>
              <a:rPr lang="en-GB" dirty="0" err="1"/>
              <a:t>metode</a:t>
            </a:r>
            <a:r>
              <a:rPr lang="en-GB" dirty="0"/>
              <a:t> </a:t>
            </a:r>
            <a:r>
              <a:rPr lang="en-GB" dirty="0" err="1"/>
              <a:t>pengujian</a:t>
            </a:r>
            <a:r>
              <a:rPr lang="en-GB" dirty="0"/>
              <a:t> yang </a:t>
            </a:r>
            <a:r>
              <a:rPr lang="en-GB" dirty="0" err="1"/>
              <a:t>efesien</a:t>
            </a:r>
            <a:r>
              <a:rPr lang="en-GB" dirty="0"/>
              <a:t>.</a:t>
            </a:r>
          </a:p>
          <a:p>
            <a:pPr marL="514350" indent="-514350">
              <a:buFont typeface="+mj-lt"/>
              <a:buAutoNum type="alphaL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635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E14F147-62DF-41D7-B56A-07E82542043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78" t="9879" r="51703" b="39389"/>
          <a:stretch/>
        </p:blipFill>
        <p:spPr>
          <a:xfrm>
            <a:off x="263237" y="249383"/>
            <a:ext cx="5098635" cy="501534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12D33A7-19E1-4872-A024-6EE17363A19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77" t="9677" r="59091" b="19379"/>
          <a:stretch/>
        </p:blipFill>
        <p:spPr>
          <a:xfrm>
            <a:off x="5624945" y="249383"/>
            <a:ext cx="4807527" cy="51538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39C4E4B-8C8F-4FA5-829E-5DF53FC6E4DD}"/>
              </a:ext>
            </a:extLst>
          </p:cNvPr>
          <p:cNvSpPr txBox="1"/>
          <p:nvPr/>
        </p:nvSpPr>
        <p:spPr>
          <a:xfrm>
            <a:off x="3186544" y="5569527"/>
            <a:ext cx="32696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Contoh</a:t>
            </a:r>
            <a:r>
              <a:rPr lang="en-GB" dirty="0"/>
              <a:t> program </a:t>
            </a:r>
            <a:r>
              <a:rPr lang="en-GB" dirty="0" err="1"/>
              <a:t>kalkulator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8483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87E73-C8BC-4733-8B6F-78BF7A5D1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2726"/>
            <a:ext cx="8527473" cy="1186583"/>
          </a:xfrm>
        </p:spPr>
        <p:txBody>
          <a:bodyPr/>
          <a:lstStyle/>
          <a:p>
            <a:r>
              <a:rPr lang="en-GB" dirty="0"/>
              <a:t>Strategi </a:t>
            </a:r>
            <a:r>
              <a:rPr lang="en-GB" dirty="0" err="1"/>
              <a:t>Pengujian</a:t>
            </a:r>
            <a:r>
              <a:rPr lang="en-GB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302D80-1C62-417B-B9CB-299BEF6F1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8090" y="1603953"/>
            <a:ext cx="934489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err="1"/>
              <a:t>Digunakan</a:t>
            </a:r>
            <a:r>
              <a:rPr lang="en-GB" sz="2400" dirty="0"/>
              <a:t> </a:t>
            </a:r>
            <a:r>
              <a:rPr lang="en-GB" sz="2400" dirty="0" err="1"/>
              <a:t>untuk</a:t>
            </a:r>
            <a:r>
              <a:rPr lang="en-GB" sz="2400" dirty="0"/>
              <a:t> </a:t>
            </a:r>
            <a:r>
              <a:rPr lang="en-GB" sz="2400" dirty="0" err="1"/>
              <a:t>mengintegrasikan</a:t>
            </a:r>
            <a:r>
              <a:rPr lang="en-GB" sz="2400" dirty="0"/>
              <a:t> </a:t>
            </a:r>
            <a:r>
              <a:rPr lang="en-GB" sz="2400" dirty="0" err="1"/>
              <a:t>metode-metode</a:t>
            </a:r>
            <a:r>
              <a:rPr lang="en-GB" sz="2400" dirty="0"/>
              <a:t> </a:t>
            </a:r>
            <a:r>
              <a:rPr lang="en-GB" sz="2400" dirty="0" err="1"/>
              <a:t>perancangan</a:t>
            </a:r>
            <a:r>
              <a:rPr lang="en-GB" sz="2400" dirty="0"/>
              <a:t> </a:t>
            </a:r>
            <a:r>
              <a:rPr lang="en-GB" sz="2400" dirty="0" err="1"/>
              <a:t>kasus</a:t>
            </a:r>
            <a:r>
              <a:rPr lang="en-GB" sz="2400" dirty="0"/>
              <a:t> </a:t>
            </a:r>
            <a:r>
              <a:rPr lang="en-GB" sz="2400" dirty="0" err="1"/>
              <a:t>pengujian</a:t>
            </a:r>
            <a:r>
              <a:rPr lang="en-GB" sz="2400" dirty="0"/>
              <a:t> </a:t>
            </a:r>
            <a:r>
              <a:rPr lang="en-GB" sz="2400" dirty="0" err="1"/>
              <a:t>perangkat</a:t>
            </a:r>
            <a:r>
              <a:rPr lang="en-GB" sz="2400" dirty="0"/>
              <a:t> </a:t>
            </a:r>
            <a:r>
              <a:rPr lang="en-GB" sz="2400" dirty="0" err="1"/>
              <a:t>lunak</a:t>
            </a:r>
            <a:r>
              <a:rPr lang="en-GB" sz="2400" dirty="0"/>
              <a:t> </a:t>
            </a:r>
            <a:r>
              <a:rPr lang="en-GB" sz="2400" dirty="0" err="1"/>
              <a:t>menjadi</a:t>
            </a:r>
            <a:r>
              <a:rPr lang="en-GB" sz="2400" dirty="0"/>
              <a:t>  </a:t>
            </a:r>
            <a:r>
              <a:rPr lang="en-GB" sz="2400" dirty="0" err="1"/>
              <a:t>suatu</a:t>
            </a:r>
            <a:r>
              <a:rPr lang="en-GB" sz="2400" dirty="0"/>
              <a:t> </a:t>
            </a:r>
            <a:r>
              <a:rPr lang="en-GB" sz="2400" dirty="0" err="1"/>
              <a:t>langkah-langkah</a:t>
            </a:r>
            <a:r>
              <a:rPr lang="en-GB" sz="2400" dirty="0"/>
              <a:t> </a:t>
            </a:r>
            <a:r>
              <a:rPr lang="en-GB" sz="2400" dirty="0" err="1"/>
              <a:t>terencana</a:t>
            </a:r>
            <a:r>
              <a:rPr lang="en-GB" sz="2400" dirty="0"/>
              <a:t> </a:t>
            </a:r>
            <a:r>
              <a:rPr lang="en-GB" sz="2400" dirty="0" err="1"/>
              <a:t>dengan</a:t>
            </a:r>
            <a:r>
              <a:rPr lang="en-GB" sz="2400" dirty="0"/>
              <a:t> </a:t>
            </a:r>
            <a:r>
              <a:rPr lang="en-GB" sz="2400" dirty="0" err="1"/>
              <a:t>tujuan</a:t>
            </a:r>
            <a:r>
              <a:rPr lang="en-GB" sz="2400" dirty="0"/>
              <a:t> </a:t>
            </a:r>
            <a:r>
              <a:rPr lang="en-GB" sz="2400" dirty="0" err="1"/>
              <a:t>mendapatkan</a:t>
            </a:r>
            <a:r>
              <a:rPr lang="en-GB" sz="2400" dirty="0"/>
              <a:t> </a:t>
            </a:r>
            <a:r>
              <a:rPr lang="en-GB" sz="2400" dirty="0" err="1"/>
              <a:t>perangkat</a:t>
            </a:r>
            <a:r>
              <a:rPr lang="en-GB" sz="2400" dirty="0"/>
              <a:t> </a:t>
            </a:r>
            <a:r>
              <a:rPr lang="en-GB" sz="2400" dirty="0" err="1"/>
              <a:t>lunak</a:t>
            </a:r>
            <a:r>
              <a:rPr lang="en-GB" sz="2400" dirty="0"/>
              <a:t> yang </a:t>
            </a:r>
            <a:r>
              <a:rPr lang="en-GB" sz="2400" dirty="0" err="1"/>
              <a:t>sukses</a:t>
            </a:r>
            <a:r>
              <a:rPr lang="en-GB" sz="2400" dirty="0"/>
              <a:t>.</a:t>
            </a:r>
          </a:p>
          <a:p>
            <a:pPr marL="0" indent="0">
              <a:buNone/>
            </a:pPr>
            <a:r>
              <a:rPr lang="en-GB" sz="2400" dirty="0" err="1"/>
              <a:t>Pengujian</a:t>
            </a:r>
            <a:r>
              <a:rPr lang="en-GB" sz="2400" dirty="0"/>
              <a:t> </a:t>
            </a:r>
            <a:r>
              <a:rPr lang="en-GB" sz="2400" dirty="0" err="1"/>
              <a:t>Perangkat</a:t>
            </a:r>
            <a:r>
              <a:rPr lang="en-GB" sz="2400" dirty="0"/>
              <a:t> </a:t>
            </a:r>
            <a:r>
              <a:rPr lang="en-GB" sz="2400" dirty="0" err="1"/>
              <a:t>lunak</a:t>
            </a:r>
            <a:r>
              <a:rPr lang="en-GB" sz="2400" dirty="0"/>
              <a:t> </a:t>
            </a:r>
            <a:r>
              <a:rPr lang="en-GB" sz="2400" dirty="0" err="1"/>
              <a:t>meliputi</a:t>
            </a:r>
            <a:r>
              <a:rPr lang="en-GB" sz="2400" dirty="0"/>
              <a:t> </a:t>
            </a:r>
            <a:r>
              <a:rPr lang="en-GB" sz="2400" dirty="0" err="1"/>
              <a:t>perencanaan</a:t>
            </a:r>
            <a:r>
              <a:rPr lang="en-GB" sz="2400" dirty="0"/>
              <a:t> </a:t>
            </a:r>
            <a:r>
              <a:rPr lang="en-GB" sz="2400" dirty="0" err="1"/>
              <a:t>pengujian</a:t>
            </a:r>
            <a:r>
              <a:rPr lang="en-GB" sz="2400" dirty="0"/>
              <a:t>, </a:t>
            </a:r>
            <a:r>
              <a:rPr lang="en-GB" sz="2400" dirty="0" err="1"/>
              <a:t>perancangan</a:t>
            </a:r>
            <a:r>
              <a:rPr lang="en-GB" sz="2400" dirty="0"/>
              <a:t>  </a:t>
            </a:r>
            <a:r>
              <a:rPr lang="en-GB" sz="2400" dirty="0" err="1"/>
              <a:t>kasus-kasus</a:t>
            </a:r>
            <a:r>
              <a:rPr lang="en-GB" sz="2400" dirty="0"/>
              <a:t> uji, </a:t>
            </a:r>
            <a:r>
              <a:rPr lang="en-GB" sz="2400" dirty="0" err="1"/>
              <a:t>eksekusi</a:t>
            </a:r>
            <a:r>
              <a:rPr lang="en-GB" sz="2400" dirty="0"/>
              <a:t> </a:t>
            </a:r>
            <a:r>
              <a:rPr lang="en-GB" sz="2400" dirty="0" err="1"/>
              <a:t>pengujian</a:t>
            </a:r>
            <a:r>
              <a:rPr lang="en-GB" sz="2400" dirty="0"/>
              <a:t>, </a:t>
            </a:r>
            <a:r>
              <a:rPr lang="en-GB" sz="2400" dirty="0" err="1"/>
              <a:t>pengumpulan</a:t>
            </a:r>
            <a:r>
              <a:rPr lang="en-GB" sz="2400" dirty="0"/>
              <a:t> data, </a:t>
            </a:r>
            <a:r>
              <a:rPr lang="en-GB" sz="2400" dirty="0" err="1"/>
              <a:t>serta</a:t>
            </a:r>
            <a:r>
              <a:rPr lang="en-GB" sz="2400" dirty="0"/>
              <a:t> </a:t>
            </a:r>
            <a:r>
              <a:rPr lang="en-GB" sz="2400" dirty="0" err="1"/>
              <a:t>evaluasi</a:t>
            </a:r>
            <a:r>
              <a:rPr lang="en-GB" sz="2400" dirty="0"/>
              <a:t>.</a:t>
            </a:r>
          </a:p>
          <a:p>
            <a:pPr marL="457200" indent="-457200">
              <a:buAutoNum type="alphaLcPeriod"/>
            </a:pPr>
            <a:r>
              <a:rPr lang="en-GB" sz="2400" dirty="0" err="1"/>
              <a:t>Pengujian</a:t>
            </a:r>
            <a:r>
              <a:rPr lang="en-GB" sz="2400" dirty="0"/>
              <a:t> Unit Program</a:t>
            </a:r>
          </a:p>
          <a:p>
            <a:pPr marL="0" indent="0">
              <a:buNone/>
            </a:pPr>
            <a:r>
              <a:rPr lang="en-GB" sz="2400" dirty="0" err="1"/>
              <a:t>Pengujian</a:t>
            </a:r>
            <a:r>
              <a:rPr lang="en-GB" sz="2400" dirty="0"/>
              <a:t> </a:t>
            </a:r>
            <a:r>
              <a:rPr lang="en-GB" sz="2400" dirty="0" err="1"/>
              <a:t>difokuskan</a:t>
            </a:r>
            <a:r>
              <a:rPr lang="en-GB" sz="2400" dirty="0"/>
              <a:t> pada unit </a:t>
            </a:r>
            <a:r>
              <a:rPr lang="en-GB" sz="2400" dirty="0" err="1"/>
              <a:t>terkecil</a:t>
            </a:r>
            <a:r>
              <a:rPr lang="en-GB" sz="2400" dirty="0"/>
              <a:t> </a:t>
            </a:r>
            <a:r>
              <a:rPr lang="en-GB" sz="2400" dirty="0" err="1"/>
              <a:t>dari</a:t>
            </a:r>
            <a:r>
              <a:rPr lang="en-GB" sz="2400" dirty="0"/>
              <a:t> </a:t>
            </a:r>
            <a:r>
              <a:rPr lang="en-GB" sz="2400" dirty="0" err="1"/>
              <a:t>suatu</a:t>
            </a:r>
            <a:r>
              <a:rPr lang="en-GB" sz="2400" dirty="0"/>
              <a:t> </a:t>
            </a:r>
            <a:r>
              <a:rPr lang="en-GB" sz="2400" dirty="0" err="1"/>
              <a:t>modul</a:t>
            </a:r>
            <a:r>
              <a:rPr lang="en-GB" sz="2400" dirty="0"/>
              <a:t> program. </a:t>
            </a:r>
            <a:r>
              <a:rPr lang="en-GB" sz="2400" dirty="0" err="1"/>
              <a:t>Dilaksanakan</a:t>
            </a:r>
            <a:r>
              <a:rPr lang="en-GB" sz="2400" dirty="0"/>
              <a:t> </a:t>
            </a:r>
            <a:r>
              <a:rPr lang="en-GB" sz="2400" dirty="0" err="1"/>
              <a:t>dengan</a:t>
            </a:r>
            <a:r>
              <a:rPr lang="en-GB" sz="2400" dirty="0"/>
              <a:t> </a:t>
            </a:r>
            <a:r>
              <a:rPr lang="en-GB" sz="2400" dirty="0" err="1"/>
              <a:t>menggunakan</a:t>
            </a:r>
            <a:r>
              <a:rPr lang="en-GB" sz="2400" dirty="0"/>
              <a:t> driver dan stub. Driver </a:t>
            </a:r>
            <a:r>
              <a:rPr lang="en-GB" sz="2400" dirty="0" err="1"/>
              <a:t>adalah</a:t>
            </a:r>
            <a:r>
              <a:rPr lang="en-GB" sz="2400" dirty="0"/>
              <a:t> </a:t>
            </a:r>
            <a:r>
              <a:rPr lang="en-GB" sz="2400" dirty="0" err="1"/>
              <a:t>suatu</a:t>
            </a:r>
            <a:r>
              <a:rPr lang="en-GB" sz="2400" dirty="0"/>
              <a:t> program </a:t>
            </a:r>
            <a:r>
              <a:rPr lang="en-GB" sz="2400" dirty="0" err="1"/>
              <a:t>utama</a:t>
            </a:r>
            <a:r>
              <a:rPr lang="en-GB" sz="2400" dirty="0"/>
              <a:t> yang </a:t>
            </a:r>
            <a:r>
              <a:rPr lang="en-GB" sz="2400" dirty="0" err="1"/>
              <a:t>berfungsi</a:t>
            </a:r>
            <a:r>
              <a:rPr lang="en-GB" sz="2400" dirty="0"/>
              <a:t> </a:t>
            </a:r>
            <a:r>
              <a:rPr lang="en-GB" sz="2400" dirty="0" err="1"/>
              <a:t>mengirim</a:t>
            </a:r>
            <a:r>
              <a:rPr lang="en-GB" sz="2400" dirty="0"/>
              <a:t> dan </a:t>
            </a:r>
            <a:r>
              <a:rPr lang="en-GB" sz="2400" dirty="0" err="1"/>
              <a:t>menerima</a:t>
            </a:r>
            <a:r>
              <a:rPr lang="en-GB" sz="2400" dirty="0"/>
              <a:t> data </a:t>
            </a:r>
            <a:r>
              <a:rPr lang="en-GB" sz="2400" dirty="0" err="1"/>
              <a:t>kasus</a:t>
            </a:r>
            <a:r>
              <a:rPr lang="en-GB" sz="2400" dirty="0"/>
              <a:t> uji dan </a:t>
            </a:r>
            <a:r>
              <a:rPr lang="en-GB" sz="2400" dirty="0" err="1"/>
              <a:t>mencetak</a:t>
            </a:r>
            <a:r>
              <a:rPr lang="en-GB" sz="2400" dirty="0"/>
              <a:t> </a:t>
            </a:r>
            <a:r>
              <a:rPr lang="en-GB" sz="2400" dirty="0" err="1"/>
              <a:t>dari</a:t>
            </a:r>
            <a:r>
              <a:rPr lang="en-GB" sz="2400" dirty="0"/>
              <a:t> </a:t>
            </a:r>
            <a:r>
              <a:rPr lang="en-GB" sz="2400" dirty="0" err="1"/>
              <a:t>modul</a:t>
            </a:r>
            <a:r>
              <a:rPr lang="en-GB" sz="2400" dirty="0"/>
              <a:t> yang </a:t>
            </a:r>
            <a:r>
              <a:rPr lang="en-GB" sz="2400" dirty="0" err="1"/>
              <a:t>diuji</a:t>
            </a:r>
            <a:r>
              <a:rPr lang="en-GB" sz="2400" dirty="0"/>
              <a:t>. Stub </a:t>
            </a:r>
            <a:r>
              <a:rPr lang="en-GB" sz="2400" dirty="0" err="1"/>
              <a:t>adalah</a:t>
            </a:r>
            <a:r>
              <a:rPr lang="en-GB" sz="2400" dirty="0"/>
              <a:t> </a:t>
            </a:r>
            <a:r>
              <a:rPr lang="en-GB" sz="2400" dirty="0" err="1"/>
              <a:t>modul</a:t>
            </a:r>
            <a:r>
              <a:rPr lang="en-GB" sz="2400" dirty="0"/>
              <a:t> yang </a:t>
            </a:r>
            <a:r>
              <a:rPr lang="en-GB" sz="2400" dirty="0" err="1"/>
              <a:t>menggantikan</a:t>
            </a:r>
            <a:r>
              <a:rPr lang="en-GB" sz="2400" dirty="0"/>
              <a:t> </a:t>
            </a:r>
            <a:r>
              <a:rPr lang="en-GB" sz="2400" dirty="0" err="1"/>
              <a:t>modul</a:t>
            </a:r>
            <a:r>
              <a:rPr lang="en-GB" sz="2400" dirty="0"/>
              <a:t> </a:t>
            </a:r>
            <a:r>
              <a:rPr lang="en-GB" sz="2400" dirty="0" err="1"/>
              <a:t>subordinat</a:t>
            </a:r>
            <a:r>
              <a:rPr lang="en-GB" sz="2400" dirty="0"/>
              <a:t> </a:t>
            </a:r>
            <a:r>
              <a:rPr lang="en-GB" sz="2400" dirty="0" err="1"/>
              <a:t>dari</a:t>
            </a:r>
            <a:r>
              <a:rPr lang="en-GB" sz="2400" dirty="0"/>
              <a:t> </a:t>
            </a:r>
            <a:r>
              <a:rPr lang="en-GB" sz="2400" dirty="0" err="1"/>
              <a:t>modul</a:t>
            </a:r>
            <a:r>
              <a:rPr lang="en-GB" sz="2400" dirty="0"/>
              <a:t> yang </a:t>
            </a:r>
            <a:r>
              <a:rPr lang="en-GB" sz="2400" dirty="0" err="1"/>
              <a:t>diuji</a:t>
            </a:r>
            <a:r>
              <a:rPr lang="en-GB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00702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8A041-027B-48B9-B621-7E58D796B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4345" y="803563"/>
            <a:ext cx="9303327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/>
              <a:t>b. </a:t>
            </a:r>
            <a:r>
              <a:rPr lang="en-GB" sz="3200" dirty="0" err="1"/>
              <a:t>Pengujian</a:t>
            </a:r>
            <a:r>
              <a:rPr lang="en-GB" sz="3200" dirty="0"/>
              <a:t> Integrasi</a:t>
            </a:r>
          </a:p>
          <a:p>
            <a:pPr marL="0" indent="0">
              <a:buNone/>
            </a:pPr>
            <a:r>
              <a:rPr lang="en-GB" sz="3200" dirty="0" err="1"/>
              <a:t>Pengujian</a:t>
            </a:r>
            <a:r>
              <a:rPr lang="en-GB" sz="3200" dirty="0"/>
              <a:t> Integrasi </a:t>
            </a:r>
            <a:r>
              <a:rPr lang="en-GB" sz="3200" dirty="0" err="1"/>
              <a:t>adalah</a:t>
            </a:r>
            <a:r>
              <a:rPr lang="en-GB" sz="3200" dirty="0"/>
              <a:t> </a:t>
            </a:r>
            <a:r>
              <a:rPr lang="en-GB" sz="3200" dirty="0" err="1"/>
              <a:t>pengujian</a:t>
            </a:r>
            <a:r>
              <a:rPr lang="en-GB" sz="3200" dirty="0"/>
              <a:t> </a:t>
            </a:r>
            <a:r>
              <a:rPr lang="en-GB" sz="3200" dirty="0" err="1"/>
              <a:t>terhadap</a:t>
            </a:r>
            <a:r>
              <a:rPr lang="en-GB" sz="3200" dirty="0"/>
              <a:t> unit-unit program yang </a:t>
            </a:r>
            <a:r>
              <a:rPr lang="en-GB" sz="3200" dirty="0" err="1"/>
              <a:t>saling</a:t>
            </a:r>
            <a:r>
              <a:rPr lang="en-GB" sz="3200" dirty="0"/>
              <a:t> </a:t>
            </a:r>
            <a:r>
              <a:rPr lang="en-GB" sz="3200" dirty="0" err="1"/>
              <a:t>berhubungan</a:t>
            </a:r>
            <a:r>
              <a:rPr lang="en-GB" sz="3200" dirty="0"/>
              <a:t> pada </a:t>
            </a:r>
            <a:r>
              <a:rPr lang="en-GB" sz="3200" dirty="0" err="1"/>
              <a:t>masalah</a:t>
            </a:r>
            <a:r>
              <a:rPr lang="en-GB" sz="3200" dirty="0"/>
              <a:t> interfacing.</a:t>
            </a:r>
          </a:p>
          <a:p>
            <a:pPr marL="0" indent="0">
              <a:buNone/>
            </a:pPr>
            <a:r>
              <a:rPr lang="en-GB" sz="3200" dirty="0"/>
              <a:t>c. </a:t>
            </a:r>
            <a:r>
              <a:rPr lang="en-GB" sz="3200" dirty="0" err="1"/>
              <a:t>Pengujian</a:t>
            </a:r>
            <a:r>
              <a:rPr lang="en-GB" sz="3200" dirty="0"/>
              <a:t> </a:t>
            </a:r>
            <a:r>
              <a:rPr lang="en-GB" sz="3200" dirty="0" err="1"/>
              <a:t>Validasi</a:t>
            </a:r>
            <a:endParaRPr lang="en-GB" sz="3200" dirty="0"/>
          </a:p>
          <a:p>
            <a:pPr marL="0" indent="0">
              <a:buNone/>
            </a:pPr>
            <a:r>
              <a:rPr lang="en-GB" sz="3200" dirty="0" err="1"/>
              <a:t>Pengujian</a:t>
            </a:r>
            <a:r>
              <a:rPr lang="en-GB" sz="3200" dirty="0"/>
              <a:t> </a:t>
            </a:r>
            <a:r>
              <a:rPr lang="en-GB" sz="3200" dirty="0" err="1"/>
              <a:t>ini</a:t>
            </a:r>
            <a:r>
              <a:rPr lang="en-GB" sz="3200" dirty="0"/>
              <a:t> </a:t>
            </a:r>
            <a:r>
              <a:rPr lang="en-GB" sz="3200" dirty="0" err="1"/>
              <a:t>dimulai</a:t>
            </a:r>
            <a:r>
              <a:rPr lang="en-GB" sz="3200" dirty="0"/>
              <a:t> </a:t>
            </a:r>
            <a:r>
              <a:rPr lang="en-GB" sz="3200" dirty="0" err="1"/>
              <a:t>jika</a:t>
            </a:r>
            <a:r>
              <a:rPr lang="en-GB" sz="3200" dirty="0"/>
              <a:t> pada </a:t>
            </a:r>
            <a:r>
              <a:rPr lang="en-GB" sz="3200" dirty="0" err="1"/>
              <a:t>tahap</a:t>
            </a:r>
            <a:r>
              <a:rPr lang="en-GB" sz="3200" dirty="0"/>
              <a:t> </a:t>
            </a:r>
            <a:r>
              <a:rPr lang="en-GB" sz="3200" dirty="0" err="1"/>
              <a:t>integrasi</a:t>
            </a:r>
            <a:r>
              <a:rPr lang="en-GB" sz="3200" dirty="0"/>
              <a:t> </a:t>
            </a:r>
            <a:r>
              <a:rPr lang="en-GB" sz="3200" dirty="0" err="1"/>
              <a:t>tidak</a:t>
            </a:r>
            <a:r>
              <a:rPr lang="en-GB" sz="3200" dirty="0"/>
              <a:t> </a:t>
            </a:r>
            <a:r>
              <a:rPr lang="en-GB" sz="3200" dirty="0" err="1"/>
              <a:t>ditemukan</a:t>
            </a:r>
            <a:r>
              <a:rPr lang="en-GB" sz="3200" dirty="0"/>
              <a:t> </a:t>
            </a:r>
            <a:r>
              <a:rPr lang="en-GB" sz="3200" dirty="0" err="1"/>
              <a:t>kesalahan</a:t>
            </a:r>
            <a:r>
              <a:rPr lang="en-GB" sz="3200" dirty="0"/>
              <a:t>. </a:t>
            </a:r>
            <a:r>
              <a:rPr lang="en-GB" sz="3200" dirty="0" err="1"/>
              <a:t>Suatu</a:t>
            </a:r>
            <a:r>
              <a:rPr lang="en-GB" sz="3200" dirty="0"/>
              <a:t> </a:t>
            </a:r>
            <a:r>
              <a:rPr lang="en-GB" sz="3200" dirty="0" err="1"/>
              <a:t>validasi</a:t>
            </a:r>
            <a:r>
              <a:rPr lang="en-GB" sz="3200" dirty="0"/>
              <a:t> </a:t>
            </a:r>
            <a:r>
              <a:rPr lang="en-GB" sz="3200" dirty="0" err="1"/>
              <a:t>dikatakan</a:t>
            </a:r>
            <a:r>
              <a:rPr lang="en-GB" sz="3200" dirty="0"/>
              <a:t> </a:t>
            </a:r>
            <a:r>
              <a:rPr lang="en-GB" sz="3200" dirty="0" err="1"/>
              <a:t>sukses</a:t>
            </a:r>
            <a:r>
              <a:rPr lang="en-GB" sz="3200" dirty="0"/>
              <a:t> </a:t>
            </a:r>
            <a:r>
              <a:rPr lang="en-GB" sz="3200" dirty="0" err="1"/>
              <a:t>apabila</a:t>
            </a:r>
            <a:r>
              <a:rPr lang="en-GB" sz="3200" dirty="0"/>
              <a:t> </a:t>
            </a:r>
            <a:r>
              <a:rPr lang="en-GB" sz="3200" dirty="0" err="1"/>
              <a:t>perangkat</a:t>
            </a:r>
            <a:r>
              <a:rPr lang="en-GB" sz="3200" dirty="0"/>
              <a:t> </a:t>
            </a:r>
            <a:r>
              <a:rPr lang="en-GB" sz="3200" dirty="0" err="1"/>
              <a:t>lunak</a:t>
            </a:r>
            <a:r>
              <a:rPr lang="en-GB" sz="3200" dirty="0"/>
              <a:t> </a:t>
            </a:r>
            <a:r>
              <a:rPr lang="en-GB" sz="3200" dirty="0" err="1"/>
              <a:t>berfungsi</a:t>
            </a:r>
            <a:r>
              <a:rPr lang="en-GB" sz="3200" dirty="0"/>
              <a:t> </a:t>
            </a:r>
            <a:r>
              <a:rPr lang="en-GB" sz="3200" dirty="0" err="1"/>
              <a:t>dengan</a:t>
            </a:r>
            <a:r>
              <a:rPr lang="en-GB" sz="3200" dirty="0"/>
              <a:t> </a:t>
            </a:r>
            <a:r>
              <a:rPr lang="en-GB" sz="3200" dirty="0" err="1"/>
              <a:t>suatu</a:t>
            </a:r>
            <a:r>
              <a:rPr lang="en-GB" sz="3200" dirty="0"/>
              <a:t> </a:t>
            </a:r>
            <a:r>
              <a:rPr lang="en-GB" sz="3200" dirty="0" err="1"/>
              <a:t>cara</a:t>
            </a:r>
            <a:r>
              <a:rPr lang="en-GB" sz="3200" dirty="0"/>
              <a:t> yang </a:t>
            </a:r>
            <a:r>
              <a:rPr lang="en-GB" sz="3200" dirty="0" err="1"/>
              <a:t>diharapkan</a:t>
            </a:r>
            <a:r>
              <a:rPr lang="en-GB" sz="3200" dirty="0"/>
              <a:t> oleh </a:t>
            </a:r>
            <a:r>
              <a:rPr lang="en-GB" sz="3200" dirty="0" err="1"/>
              <a:t>pengguna</a:t>
            </a:r>
            <a:r>
              <a:rPr lang="en-GB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22500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</TotalTime>
  <Words>556</Words>
  <Application>Microsoft Office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Strategi Pengujian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31</cp:revision>
  <dcterms:created xsi:type="dcterms:W3CDTF">2021-08-19T01:45:22Z</dcterms:created>
  <dcterms:modified xsi:type="dcterms:W3CDTF">2021-08-23T16:50:45Z</dcterms:modified>
</cp:coreProperties>
</file>