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56" r:id="rId19"/>
    <p:sldId id="257"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37D-8C91-4F52-973E-A0F23D61EF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2AC60881-67D8-4D26-B610-17953EB4F5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4E02357-BBAC-4EF8-938E-10359865755A}"/>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5" name="Footer Placeholder 4">
            <a:extLst>
              <a:ext uri="{FF2B5EF4-FFF2-40B4-BE49-F238E27FC236}">
                <a16:creationId xmlns:a16="http://schemas.microsoft.com/office/drawing/2014/main" id="{60426E82-6D6F-40BD-9970-BD28EA118302}"/>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07AB5573-A436-4BDB-A4DC-5145A1BC4105}"/>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3108939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93C-4AF8-4F77-960A-EBFF492F35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A73EE30-82DB-42DD-9646-5840F161A3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3FA8AB8-6FA2-4AB7-B51A-0AEEEEA93F02}"/>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5" name="Footer Placeholder 4">
            <a:extLst>
              <a:ext uri="{FF2B5EF4-FFF2-40B4-BE49-F238E27FC236}">
                <a16:creationId xmlns:a16="http://schemas.microsoft.com/office/drawing/2014/main" id="{D8B5E76C-770C-4127-AE03-8109383D9F05}"/>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812447B8-A8D4-4C78-9A94-5129F5266241}"/>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61434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D125F-11EE-42E6-A43F-259F49868F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A984C0A-8B5F-43DF-A225-DC88C2BBD0F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4F6CBF2-F1CA-473B-A7D1-BD7217CEC2C8}"/>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5" name="Footer Placeholder 4">
            <a:extLst>
              <a:ext uri="{FF2B5EF4-FFF2-40B4-BE49-F238E27FC236}">
                <a16:creationId xmlns:a16="http://schemas.microsoft.com/office/drawing/2014/main" id="{C5577AA0-168F-4800-BCB7-A071C4CF2737}"/>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61196107-22CF-4177-A267-2540F20D3CBA}"/>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251156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7E77-BF78-4CBE-B685-625BA3A25E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8D03DB2-7C22-4CA6-BA3A-63D891A28C4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0156E7B-ADDB-4D60-A2FA-FF2F3D9D6FD3}"/>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5" name="Footer Placeholder 4">
            <a:extLst>
              <a:ext uri="{FF2B5EF4-FFF2-40B4-BE49-F238E27FC236}">
                <a16:creationId xmlns:a16="http://schemas.microsoft.com/office/drawing/2014/main" id="{B469D9EF-77A4-42CE-A87F-7B22250CEB6C}"/>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51F2FDC6-7D84-4DC2-85BC-A6515F6C0BC5}"/>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1083378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F2D6-421E-455C-9514-EF074DDDAAF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E96D2EF-B0B7-4D18-B5D5-4D30B071DF3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BEBF1A-400B-488B-8829-8FD2FF359C95}"/>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5" name="Footer Placeholder 4">
            <a:extLst>
              <a:ext uri="{FF2B5EF4-FFF2-40B4-BE49-F238E27FC236}">
                <a16:creationId xmlns:a16="http://schemas.microsoft.com/office/drawing/2014/main" id="{32AEDB4D-EB5C-4B0E-8274-BCADB74C49F2}"/>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37635113-CF59-451C-98A8-F75436D9CDB9}"/>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274805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EB05-B84A-41CC-BC6C-9494DD8B45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9D0061A-2C00-4326-A4FA-8E7B9D3ED42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8F7A274-26AB-4B4A-856F-FE02744FBB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BE7B34D-20AA-47A1-B0BB-9512C2F231C9}"/>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6" name="Footer Placeholder 5">
            <a:extLst>
              <a:ext uri="{FF2B5EF4-FFF2-40B4-BE49-F238E27FC236}">
                <a16:creationId xmlns:a16="http://schemas.microsoft.com/office/drawing/2014/main" id="{04E702A0-C534-4D08-B6A8-55540D348C66}"/>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7" name="Slide Number Placeholder 6">
            <a:extLst>
              <a:ext uri="{FF2B5EF4-FFF2-40B4-BE49-F238E27FC236}">
                <a16:creationId xmlns:a16="http://schemas.microsoft.com/office/drawing/2014/main" id="{29BBA49A-A545-4759-B813-A911F77BBF20}"/>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122882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018F-D6B6-4AA0-B036-4A7EDBDAF60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24C8A6A-B710-40FC-A6FD-3BD180174F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6BE3F-5661-4F52-AD84-665087CD69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76A890C-410D-4E8F-A30F-56F4DEB633F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0168E-146F-4F4E-BA36-C4F3FD30E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C103D41-BA73-442D-B3CD-6B319EAE16A0}"/>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8" name="Footer Placeholder 7">
            <a:extLst>
              <a:ext uri="{FF2B5EF4-FFF2-40B4-BE49-F238E27FC236}">
                <a16:creationId xmlns:a16="http://schemas.microsoft.com/office/drawing/2014/main" id="{373562DD-3354-4FFF-8A03-7F4D6524586B}"/>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9" name="Slide Number Placeholder 8">
            <a:extLst>
              <a:ext uri="{FF2B5EF4-FFF2-40B4-BE49-F238E27FC236}">
                <a16:creationId xmlns:a16="http://schemas.microsoft.com/office/drawing/2014/main" id="{CBD519DC-F672-47EA-A6A2-E4A9B2EF2AFF}"/>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374882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0310-4568-45B6-8BD7-898B2F7A0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6C1A397-8B4C-470C-95CA-1177BE6FE078}"/>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4" name="Footer Placeholder 3">
            <a:extLst>
              <a:ext uri="{FF2B5EF4-FFF2-40B4-BE49-F238E27FC236}">
                <a16:creationId xmlns:a16="http://schemas.microsoft.com/office/drawing/2014/main" id="{A2E823B8-0798-4CEF-9359-EB112CB63FD9}"/>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5" name="Slide Number Placeholder 4">
            <a:extLst>
              <a:ext uri="{FF2B5EF4-FFF2-40B4-BE49-F238E27FC236}">
                <a16:creationId xmlns:a16="http://schemas.microsoft.com/office/drawing/2014/main" id="{586B1EFC-53A5-438C-AF96-24EE78604C9D}"/>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192038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BA67C6-0C40-4B4F-BA6E-AED6B3496683}"/>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3" name="Footer Placeholder 2">
            <a:extLst>
              <a:ext uri="{FF2B5EF4-FFF2-40B4-BE49-F238E27FC236}">
                <a16:creationId xmlns:a16="http://schemas.microsoft.com/office/drawing/2014/main" id="{7DDD1E9C-2BA5-455C-9ADE-5A00AD2F158C}"/>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4" name="Slide Number Placeholder 3">
            <a:extLst>
              <a:ext uri="{FF2B5EF4-FFF2-40B4-BE49-F238E27FC236}">
                <a16:creationId xmlns:a16="http://schemas.microsoft.com/office/drawing/2014/main" id="{0D62C2FD-5944-420B-90D0-B1289A966060}"/>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3929923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042B-67BD-4B97-A31B-7E68F0546C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35E31FC-D05D-4439-8C34-66E60689DE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CC328D8-8804-4497-9EDB-33D2105C83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9D080-10CA-493B-9DFE-EE4497D90EA4}"/>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6" name="Footer Placeholder 5">
            <a:extLst>
              <a:ext uri="{FF2B5EF4-FFF2-40B4-BE49-F238E27FC236}">
                <a16:creationId xmlns:a16="http://schemas.microsoft.com/office/drawing/2014/main" id="{7C290249-8751-41A6-B125-0A3691553803}"/>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7" name="Slide Number Placeholder 6">
            <a:extLst>
              <a:ext uri="{FF2B5EF4-FFF2-40B4-BE49-F238E27FC236}">
                <a16:creationId xmlns:a16="http://schemas.microsoft.com/office/drawing/2014/main" id="{FF4F2C35-E7E6-4E16-BBB4-34DA9C6FB3C4}"/>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188859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257D-7DA5-49DC-8691-DE1A39B448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C01E6FD-D88D-456C-897F-8C5A37AC86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0E0E36B-363B-4111-93C0-11EA69EB75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9593E-E1DE-4AA3-8A0A-968008CFF1A6}"/>
              </a:ext>
            </a:extLst>
          </p:cNvPr>
          <p:cNvSpPr>
            <a:spLocks noGrp="1"/>
          </p:cNvSpPr>
          <p:nvPr>
            <p:ph type="dt" sz="half" idx="10"/>
          </p:nvPr>
        </p:nvSpPr>
        <p:spPr>
          <a:xfrm>
            <a:off x="838200" y="6356350"/>
            <a:ext cx="2743200" cy="365125"/>
          </a:xfrm>
          <a:prstGeom prst="rect">
            <a:avLst/>
          </a:prstGeom>
        </p:spPr>
        <p:txBody>
          <a:bodyPr/>
          <a:lstStyle/>
          <a:p>
            <a:fld id="{D567D5E5-B904-49C4-B9E9-E3039492525F}" type="datetimeFigureOut">
              <a:rPr lang="en-ID" smtClean="0"/>
              <a:pPr/>
              <a:t>11/10/2020</a:t>
            </a:fld>
            <a:endParaRPr lang="en-ID"/>
          </a:p>
        </p:txBody>
      </p:sp>
      <p:sp>
        <p:nvSpPr>
          <p:cNvPr id="6" name="Footer Placeholder 5">
            <a:extLst>
              <a:ext uri="{FF2B5EF4-FFF2-40B4-BE49-F238E27FC236}">
                <a16:creationId xmlns:a16="http://schemas.microsoft.com/office/drawing/2014/main" id="{62AB96C7-39BA-409E-965B-CDD4956143E9}"/>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7" name="Slide Number Placeholder 6">
            <a:extLst>
              <a:ext uri="{FF2B5EF4-FFF2-40B4-BE49-F238E27FC236}">
                <a16:creationId xmlns:a16="http://schemas.microsoft.com/office/drawing/2014/main" id="{848829D5-3338-4E6C-B466-7D3CBBA7A318}"/>
              </a:ext>
            </a:extLst>
          </p:cNvPr>
          <p:cNvSpPr>
            <a:spLocks noGrp="1"/>
          </p:cNvSpPr>
          <p:nvPr>
            <p:ph type="sldNum" sz="quarter" idx="12"/>
          </p:nvPr>
        </p:nvSpPr>
        <p:spPr>
          <a:xfrm>
            <a:off x="8610600" y="6356350"/>
            <a:ext cx="2743200" cy="365125"/>
          </a:xfrm>
          <a:prstGeom prst="rect">
            <a:avLst/>
          </a:prstGeom>
        </p:spPr>
        <p:txBody>
          <a:bodyPr/>
          <a:lstStyle/>
          <a:p>
            <a:fld id="{E9E1DE7C-3EAC-4119-BA9F-9B07C19D84EA}" type="slidenum">
              <a:rPr lang="en-ID" smtClean="0"/>
              <a:pPr/>
              <a:t>‹#›</a:t>
            </a:fld>
            <a:endParaRPr lang="en-ID"/>
          </a:p>
        </p:txBody>
      </p:sp>
    </p:spTree>
    <p:extLst>
      <p:ext uri="{BB962C8B-B14F-4D97-AF65-F5344CB8AC3E}">
        <p14:creationId xmlns:p14="http://schemas.microsoft.com/office/powerpoint/2010/main" val="2973170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95128-71E5-4FB8-9FE7-D5614097EF96}"/>
              </a:ext>
            </a:extLst>
          </p:cNvPr>
          <p:cNvSpPr/>
          <p:nvPr userDrawn="1"/>
        </p:nvSpPr>
        <p:spPr>
          <a:xfrm>
            <a:off x="0" y="0"/>
            <a:ext cx="12192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Rounded Corners 7">
            <a:extLst>
              <a:ext uri="{FF2B5EF4-FFF2-40B4-BE49-F238E27FC236}">
                <a16:creationId xmlns:a16="http://schemas.microsoft.com/office/drawing/2014/main" id="{3D4ACAA1-C112-4261-A11D-45438D4A39FD}"/>
              </a:ext>
            </a:extLst>
          </p:cNvPr>
          <p:cNvSpPr/>
          <p:nvPr userDrawn="1"/>
        </p:nvSpPr>
        <p:spPr>
          <a:xfrm>
            <a:off x="91440" y="222069"/>
            <a:ext cx="12004765" cy="6420394"/>
          </a:xfrm>
          <a:prstGeom prst="roundRect">
            <a:avLst/>
          </a:prstGeom>
          <a:gradFill>
            <a:gsLst>
              <a:gs pos="0">
                <a:srgbClr val="92D050"/>
              </a:gs>
              <a:gs pos="30000">
                <a:schemeClr val="accent4">
                  <a:lumMod val="60000"/>
                  <a:lumOff val="40000"/>
                </a:schemeClr>
              </a:gs>
              <a:gs pos="61000">
                <a:schemeClr val="accent5">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E94B5326-355A-4076-A639-1A51C33BEB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03" y="-236504"/>
            <a:ext cx="1269841" cy="1269841"/>
          </a:xfrm>
          <a:prstGeom prst="rect">
            <a:avLst/>
          </a:prstGeom>
        </p:spPr>
      </p:pic>
      <p:pic>
        <p:nvPicPr>
          <p:cNvPr id="12" name="Picture 11">
            <a:extLst>
              <a:ext uri="{FF2B5EF4-FFF2-40B4-BE49-F238E27FC236}">
                <a16:creationId xmlns:a16="http://schemas.microsoft.com/office/drawing/2014/main" id="{1D114895-7CCE-48FE-A41D-57C6121999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263674" y="5695927"/>
            <a:ext cx="1269841" cy="1269841"/>
          </a:xfrm>
          <a:prstGeom prst="rect">
            <a:avLst/>
          </a:prstGeom>
        </p:spPr>
      </p:pic>
      <p:pic>
        <p:nvPicPr>
          <p:cNvPr id="14" name="Picture 13">
            <a:extLst>
              <a:ext uri="{FF2B5EF4-FFF2-40B4-BE49-F238E27FC236}">
                <a16:creationId xmlns:a16="http://schemas.microsoft.com/office/drawing/2014/main" id="{A870EC2E-19CE-40DF-8BCC-CFD3C0E4C0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11185833" y="-107768"/>
            <a:ext cx="1269841" cy="1269841"/>
          </a:xfrm>
          <a:prstGeom prst="rect">
            <a:avLst/>
          </a:prstGeom>
        </p:spPr>
      </p:pic>
      <p:pic>
        <p:nvPicPr>
          <p:cNvPr id="16" name="Picture 15">
            <a:extLst>
              <a:ext uri="{FF2B5EF4-FFF2-40B4-BE49-F238E27FC236}">
                <a16:creationId xmlns:a16="http://schemas.microsoft.com/office/drawing/2014/main" id="{6B97D90B-2E20-4A4E-91F0-9DA00C8125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631075">
            <a:off x="11017076" y="5766777"/>
            <a:ext cx="1269841" cy="1269841"/>
          </a:xfrm>
          <a:prstGeom prst="rect">
            <a:avLst/>
          </a:prstGeom>
        </p:spPr>
      </p:pic>
    </p:spTree>
    <p:extLst>
      <p:ext uri="{BB962C8B-B14F-4D97-AF65-F5344CB8AC3E}">
        <p14:creationId xmlns:p14="http://schemas.microsoft.com/office/powerpoint/2010/main" val="422593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B5D6-921F-4733-814F-A18C3C0410A7}"/>
              </a:ext>
            </a:extLst>
          </p:cNvPr>
          <p:cNvSpPr>
            <a:spLocks noGrp="1"/>
          </p:cNvSpPr>
          <p:nvPr>
            <p:ph type="title"/>
          </p:nvPr>
        </p:nvSpPr>
        <p:spPr>
          <a:xfrm>
            <a:off x="838200" y="365125"/>
            <a:ext cx="10515600" cy="1013101"/>
          </a:xfrm>
        </p:spPr>
        <p:txBody>
          <a:bodyPr/>
          <a:lstStyle/>
          <a:p>
            <a:pPr algn="ctr"/>
            <a:r>
              <a:rPr lang="en-US" dirty="0"/>
              <a:t>1. BERKREASI DENGAN CORELDRAW</a:t>
            </a:r>
            <a:endParaRPr lang="en-ID" dirty="0"/>
          </a:p>
        </p:txBody>
      </p:sp>
      <p:sp>
        <p:nvSpPr>
          <p:cNvPr id="3" name="Content Placeholder 2">
            <a:extLst>
              <a:ext uri="{FF2B5EF4-FFF2-40B4-BE49-F238E27FC236}">
                <a16:creationId xmlns:a16="http://schemas.microsoft.com/office/drawing/2014/main" id="{C471147F-BCCE-467B-876A-75F7981D54DA}"/>
              </a:ext>
            </a:extLst>
          </p:cNvPr>
          <p:cNvSpPr>
            <a:spLocks noGrp="1"/>
          </p:cNvSpPr>
          <p:nvPr>
            <p:ph idx="1"/>
          </p:nvPr>
        </p:nvSpPr>
        <p:spPr>
          <a:xfrm>
            <a:off x="838200" y="1378226"/>
            <a:ext cx="10515600" cy="4798737"/>
          </a:xfrm>
        </p:spPr>
        <p:txBody>
          <a:bodyPr/>
          <a:lstStyle/>
          <a:p>
            <a:pPr marL="0" indent="0">
              <a:buNone/>
            </a:pPr>
            <a:r>
              <a:rPr lang="en-US" sz="2400" dirty="0"/>
              <a:t>Ada </a:t>
            </a:r>
            <a:r>
              <a:rPr lang="en-US" sz="2400" dirty="0" err="1"/>
              <a:t>banyak</a:t>
            </a:r>
            <a:r>
              <a:rPr lang="en-US" sz="2400" dirty="0"/>
              <a:t> </a:t>
            </a:r>
            <a:r>
              <a:rPr lang="en-US" sz="2400" dirty="0" err="1"/>
              <a:t>kreasi</a:t>
            </a:r>
            <a:r>
              <a:rPr lang="en-US" sz="2400" dirty="0"/>
              <a:t> yang </a:t>
            </a:r>
            <a:r>
              <a:rPr lang="en-US" sz="2400" dirty="0" err="1"/>
              <a:t>bisa</a:t>
            </a:r>
            <a:r>
              <a:rPr lang="en-US" sz="2400" dirty="0"/>
              <a:t> </a:t>
            </a:r>
            <a:r>
              <a:rPr lang="en-US" sz="2400" dirty="0" err="1"/>
              <a:t>dihasilkan</a:t>
            </a:r>
            <a:r>
              <a:rPr lang="en-US" sz="2400" dirty="0"/>
              <a:t> </a:t>
            </a:r>
            <a:r>
              <a:rPr lang="en-US" sz="2400" dirty="0" err="1"/>
              <a:t>dari</a:t>
            </a:r>
            <a:r>
              <a:rPr lang="en-US" sz="2400" dirty="0"/>
              <a:t> </a:t>
            </a:r>
            <a:r>
              <a:rPr lang="en-US" sz="2400" dirty="0" err="1"/>
              <a:t>penggunaan</a:t>
            </a:r>
            <a:r>
              <a:rPr lang="en-US" sz="2400" dirty="0"/>
              <a:t> program CorelDraw. Salah </a:t>
            </a:r>
            <a:r>
              <a:rPr lang="en-US" sz="2400" dirty="0" err="1"/>
              <a:t>satu</a:t>
            </a:r>
            <a:r>
              <a:rPr lang="en-US" sz="2400" dirty="0"/>
              <a:t> </a:t>
            </a:r>
            <a:r>
              <a:rPr lang="en-US" sz="2400" dirty="0" err="1"/>
              <a:t>kreasi</a:t>
            </a:r>
            <a:r>
              <a:rPr lang="en-US" sz="2400" dirty="0"/>
              <a:t> yang </a:t>
            </a:r>
            <a:r>
              <a:rPr lang="en-US" sz="2400" dirty="0" err="1"/>
              <a:t>dapat</a:t>
            </a:r>
            <a:r>
              <a:rPr lang="en-US" sz="2400" dirty="0"/>
              <a:t> </a:t>
            </a:r>
            <a:r>
              <a:rPr lang="en-US" sz="2400" dirty="0" err="1"/>
              <a:t>kita</a:t>
            </a:r>
            <a:r>
              <a:rPr lang="en-US" sz="2400" dirty="0"/>
              <a:t> </a:t>
            </a:r>
            <a:r>
              <a:rPr lang="en-US" sz="2400" dirty="0" err="1"/>
              <a:t>buat</a:t>
            </a:r>
            <a:r>
              <a:rPr lang="en-US" sz="2400" dirty="0"/>
              <a:t> </a:t>
            </a:r>
            <a:r>
              <a:rPr lang="en-US" sz="2400" dirty="0" err="1"/>
              <a:t>menggunakan</a:t>
            </a:r>
            <a:r>
              <a:rPr lang="en-US" sz="2400" dirty="0"/>
              <a:t> </a:t>
            </a:r>
            <a:r>
              <a:rPr lang="en-US" sz="2400" dirty="0" err="1"/>
              <a:t>CorelDaw</a:t>
            </a:r>
            <a:r>
              <a:rPr lang="en-US" sz="2400" dirty="0"/>
              <a:t> </a:t>
            </a:r>
            <a:r>
              <a:rPr lang="en-US" sz="2400" dirty="0" err="1"/>
              <a:t>adalah</a:t>
            </a:r>
            <a:r>
              <a:rPr lang="en-US" sz="2400" dirty="0"/>
              <a:t> </a:t>
            </a:r>
            <a:r>
              <a:rPr lang="en-US" sz="2400" dirty="0" err="1"/>
              <a:t>membuat</a:t>
            </a:r>
            <a:r>
              <a:rPr lang="en-US" sz="2400" dirty="0"/>
              <a:t> </a:t>
            </a:r>
            <a:r>
              <a:rPr lang="en-US" sz="2400" dirty="0" err="1"/>
              <a:t>sertifikat</a:t>
            </a:r>
            <a:r>
              <a:rPr lang="en-US" sz="2400" dirty="0"/>
              <a:t>. </a:t>
            </a:r>
            <a:r>
              <a:rPr lang="en-US" sz="2400" dirty="0" err="1"/>
              <a:t>Berikut</a:t>
            </a:r>
            <a:r>
              <a:rPr lang="en-US" sz="2400" dirty="0"/>
              <a:t> </a:t>
            </a:r>
            <a:r>
              <a:rPr lang="en-US" sz="2400" dirty="0" err="1"/>
              <a:t>ini</a:t>
            </a:r>
            <a:r>
              <a:rPr lang="en-US" sz="2400" dirty="0"/>
              <a:t> </a:t>
            </a:r>
            <a:r>
              <a:rPr lang="en-US" sz="2400" dirty="0" err="1"/>
              <a:t>cara</a:t>
            </a:r>
            <a:r>
              <a:rPr lang="en-US" sz="2400" dirty="0"/>
              <a:t> </a:t>
            </a:r>
            <a:r>
              <a:rPr lang="en-US" sz="2400" dirty="0" err="1"/>
              <a:t>untuk</a:t>
            </a:r>
            <a:r>
              <a:rPr lang="en-US" sz="2400" dirty="0"/>
              <a:t> </a:t>
            </a:r>
            <a:r>
              <a:rPr lang="en-US" sz="2400" dirty="0" err="1"/>
              <a:t>membuat</a:t>
            </a:r>
            <a:r>
              <a:rPr lang="en-US" sz="2400" dirty="0"/>
              <a:t> </a:t>
            </a:r>
            <a:r>
              <a:rPr lang="en-US" sz="2400" dirty="0" err="1"/>
              <a:t>sertifikat</a:t>
            </a:r>
            <a:r>
              <a:rPr lang="en-US" sz="2400" dirty="0"/>
              <a:t> </a:t>
            </a:r>
            <a:r>
              <a:rPr lang="en-US" sz="2400" dirty="0" err="1"/>
              <a:t>sebagai</a:t>
            </a:r>
            <a:r>
              <a:rPr lang="en-US" sz="2400" dirty="0"/>
              <a:t> </a:t>
            </a:r>
            <a:r>
              <a:rPr lang="en-US" sz="2400" dirty="0" err="1"/>
              <a:t>berikut</a:t>
            </a:r>
            <a:r>
              <a:rPr lang="en-US" sz="2400" dirty="0"/>
              <a:t> :</a:t>
            </a:r>
          </a:p>
          <a:p>
            <a:pPr marL="457200" indent="-457200">
              <a:buFont typeface="+mj-lt"/>
              <a:buAutoNum type="arabicPeriod"/>
            </a:pPr>
            <a:r>
              <a:rPr lang="en-US" sz="2400" dirty="0"/>
              <a:t> </a:t>
            </a:r>
            <a:r>
              <a:rPr lang="en-US" sz="2400" dirty="0" err="1"/>
              <a:t>Bukalah</a:t>
            </a:r>
            <a:r>
              <a:rPr lang="en-US" sz="2400" dirty="0"/>
              <a:t> </a:t>
            </a:r>
            <a:r>
              <a:rPr lang="en-US" sz="2400" dirty="0" err="1"/>
              <a:t>dahulu</a:t>
            </a:r>
            <a:r>
              <a:rPr lang="en-US" sz="2400" dirty="0"/>
              <a:t> </a:t>
            </a:r>
            <a:r>
              <a:rPr lang="en-US" sz="2400" dirty="0" err="1"/>
              <a:t>lembar</a:t>
            </a:r>
            <a:r>
              <a:rPr lang="en-US" sz="2400" dirty="0"/>
              <a:t> </a:t>
            </a:r>
            <a:r>
              <a:rPr lang="en-US" sz="2400" dirty="0" err="1"/>
              <a:t>kerja</a:t>
            </a:r>
            <a:r>
              <a:rPr lang="en-US" sz="2400" dirty="0"/>
              <a:t> </a:t>
            </a:r>
            <a:r>
              <a:rPr lang="en-US" sz="2400" dirty="0" err="1"/>
              <a:t>baru</a:t>
            </a:r>
            <a:r>
              <a:rPr lang="en-US" sz="2400" dirty="0"/>
              <a:t> </a:t>
            </a:r>
            <a:r>
              <a:rPr lang="en-US" sz="2400" dirty="0" err="1"/>
              <a:t>serta</a:t>
            </a:r>
            <a:r>
              <a:rPr lang="en-US" sz="2400" dirty="0"/>
              <a:t>  </a:t>
            </a:r>
            <a:r>
              <a:rPr lang="en-US" sz="2400" dirty="0" err="1"/>
              <a:t>tentukan</a:t>
            </a:r>
            <a:r>
              <a:rPr lang="en-US" sz="2400" dirty="0"/>
              <a:t> </a:t>
            </a:r>
            <a:r>
              <a:rPr lang="en-US" sz="2400" dirty="0" err="1"/>
              <a:t>ukuran</a:t>
            </a:r>
            <a:r>
              <a:rPr lang="en-US" sz="2400" dirty="0"/>
              <a:t> </a:t>
            </a:r>
            <a:r>
              <a:rPr lang="en-US" sz="2400" dirty="0" err="1"/>
              <a:t>kertasnya</a:t>
            </a:r>
            <a:r>
              <a:rPr lang="en-US" sz="2400" dirty="0"/>
              <a:t>. </a:t>
            </a:r>
            <a:r>
              <a:rPr lang="en-US" sz="2400" dirty="0" err="1"/>
              <a:t>Disini</a:t>
            </a:r>
            <a:r>
              <a:rPr lang="en-US" sz="2400" dirty="0"/>
              <a:t> </a:t>
            </a:r>
            <a:r>
              <a:rPr lang="en-US" sz="2400" dirty="0" err="1"/>
              <a:t>kita</a:t>
            </a:r>
            <a:r>
              <a:rPr lang="en-US" sz="2400" dirty="0"/>
              <a:t> </a:t>
            </a:r>
            <a:r>
              <a:rPr lang="en-US" sz="2400" dirty="0" err="1"/>
              <a:t>menggunakan</a:t>
            </a:r>
            <a:r>
              <a:rPr lang="en-US" sz="2400" dirty="0"/>
              <a:t> </a:t>
            </a:r>
            <a:r>
              <a:rPr lang="en-US" sz="2400" dirty="0" err="1"/>
              <a:t>ukuran</a:t>
            </a:r>
            <a:r>
              <a:rPr lang="en-US" sz="2400" dirty="0"/>
              <a:t> </a:t>
            </a:r>
            <a:r>
              <a:rPr lang="en-US" sz="2400" dirty="0" err="1"/>
              <a:t>kertas</a:t>
            </a:r>
            <a:r>
              <a:rPr lang="en-US" sz="2400" dirty="0"/>
              <a:t> F4 dan </a:t>
            </a:r>
            <a:r>
              <a:rPr lang="en-US" sz="2400" dirty="0" err="1"/>
              <a:t>orientasi</a:t>
            </a:r>
            <a:r>
              <a:rPr lang="en-US" sz="2400" dirty="0"/>
              <a:t> landscape.</a:t>
            </a:r>
          </a:p>
          <a:p>
            <a:pPr marL="0" indent="0">
              <a:buNone/>
            </a:pPr>
            <a:endParaRPr lang="en-ID" sz="2400" dirty="0"/>
          </a:p>
        </p:txBody>
      </p:sp>
      <p:pic>
        <p:nvPicPr>
          <p:cNvPr id="5" name="Picture 4">
            <a:extLst>
              <a:ext uri="{FF2B5EF4-FFF2-40B4-BE49-F238E27FC236}">
                <a16:creationId xmlns:a16="http://schemas.microsoft.com/office/drawing/2014/main" id="{A25B0824-6E76-46D9-9EFA-270980E3D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704" y="3429000"/>
            <a:ext cx="6273758" cy="2500916"/>
          </a:xfrm>
          <a:prstGeom prst="rect">
            <a:avLst/>
          </a:prstGeom>
        </p:spPr>
      </p:pic>
    </p:spTree>
    <p:extLst>
      <p:ext uri="{BB962C8B-B14F-4D97-AF65-F5344CB8AC3E}">
        <p14:creationId xmlns:p14="http://schemas.microsoft.com/office/powerpoint/2010/main" val="2173344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ox(i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F413D-B673-4EEB-AFE7-3F06FC83856C}"/>
              </a:ext>
            </a:extLst>
          </p:cNvPr>
          <p:cNvSpPr>
            <a:spLocks noGrp="1"/>
          </p:cNvSpPr>
          <p:nvPr>
            <p:ph idx="1"/>
          </p:nvPr>
        </p:nvSpPr>
        <p:spPr>
          <a:xfrm>
            <a:off x="838200" y="848139"/>
            <a:ext cx="10515600" cy="5328824"/>
          </a:xfrm>
        </p:spPr>
        <p:txBody>
          <a:bodyPr/>
          <a:lstStyle/>
          <a:p>
            <a:pPr marL="0" indent="0">
              <a:buNone/>
            </a:pPr>
            <a:r>
              <a:rPr lang="en-US" dirty="0"/>
              <a:t>11. </a:t>
            </a:r>
            <a:r>
              <a:rPr lang="en-US" dirty="0" err="1"/>
              <a:t>Selanjutnya</a:t>
            </a:r>
            <a:r>
              <a:rPr lang="en-US" dirty="0"/>
              <a:t> </a:t>
            </a:r>
            <a:r>
              <a:rPr lang="en-US" dirty="0" err="1"/>
              <a:t>kita</a:t>
            </a:r>
            <a:r>
              <a:rPr lang="en-US" dirty="0"/>
              <a:t> </a:t>
            </a:r>
            <a:r>
              <a:rPr lang="en-US" dirty="0" err="1"/>
              <a:t>buat</a:t>
            </a:r>
            <a:r>
              <a:rPr lang="en-US" dirty="0"/>
              <a:t> </a:t>
            </a:r>
            <a:r>
              <a:rPr lang="en-US" dirty="0" err="1"/>
              <a:t>objek</a:t>
            </a:r>
            <a:r>
              <a:rPr lang="en-US" dirty="0"/>
              <a:t> </a:t>
            </a:r>
            <a:r>
              <a:rPr lang="en-US" dirty="0" err="1"/>
              <a:t>medali</a:t>
            </a:r>
            <a:r>
              <a:rPr lang="en-US" dirty="0"/>
              <a:t>. Langkah </a:t>
            </a:r>
            <a:r>
              <a:rPr lang="en-US" dirty="0" err="1"/>
              <a:t>pertama</a:t>
            </a:r>
            <a:r>
              <a:rPr lang="en-US" dirty="0"/>
              <a:t> </a:t>
            </a:r>
            <a:r>
              <a:rPr lang="en-US" dirty="0" err="1"/>
              <a:t>adalah</a:t>
            </a:r>
            <a:r>
              <a:rPr lang="en-US" dirty="0"/>
              <a:t> </a:t>
            </a:r>
            <a:r>
              <a:rPr lang="en-US" dirty="0" err="1"/>
              <a:t>membuat</a:t>
            </a:r>
            <a:r>
              <a:rPr lang="en-US" dirty="0"/>
              <a:t> </a:t>
            </a:r>
            <a:r>
              <a:rPr lang="en-US" dirty="0" err="1"/>
              <a:t>lingkaran</a:t>
            </a:r>
            <a:r>
              <a:rPr lang="en-US" dirty="0"/>
              <a:t> </a:t>
            </a:r>
            <a:r>
              <a:rPr lang="en-US" dirty="0" err="1"/>
              <a:t>menggunakan</a:t>
            </a:r>
            <a:r>
              <a:rPr lang="en-US" dirty="0"/>
              <a:t> ellipse tool. </a:t>
            </a:r>
            <a:r>
              <a:rPr lang="en-US" dirty="0" err="1"/>
              <a:t>Ukuran</a:t>
            </a:r>
            <a:r>
              <a:rPr lang="en-US" dirty="0"/>
              <a:t> </a:t>
            </a:r>
            <a:r>
              <a:rPr lang="en-US" dirty="0" err="1"/>
              <a:t>lingkaran</a:t>
            </a:r>
            <a:r>
              <a:rPr lang="en-US" dirty="0"/>
              <a:t> </a:t>
            </a:r>
            <a:r>
              <a:rPr lang="en-US" dirty="0" err="1"/>
              <a:t>disesuaikan</a:t>
            </a:r>
            <a:r>
              <a:rPr lang="en-US" dirty="0"/>
              <a:t> </a:t>
            </a:r>
            <a:r>
              <a:rPr lang="en-US" dirty="0" err="1"/>
              <a:t>dengan</a:t>
            </a:r>
            <a:r>
              <a:rPr lang="en-US" dirty="0"/>
              <a:t> </a:t>
            </a:r>
            <a:r>
              <a:rPr lang="en-US" dirty="0" err="1"/>
              <a:t>kebutuhan</a:t>
            </a:r>
            <a:r>
              <a:rPr lang="en-US" dirty="0"/>
              <a:t>, dan </a:t>
            </a:r>
            <a:r>
              <a:rPr lang="en-US" dirty="0" err="1"/>
              <a:t>bentuk</a:t>
            </a:r>
            <a:r>
              <a:rPr lang="en-US" dirty="0"/>
              <a:t> </a:t>
            </a:r>
            <a:r>
              <a:rPr lang="en-US" dirty="0" err="1"/>
              <a:t>lingkaran</a:t>
            </a:r>
            <a:r>
              <a:rPr lang="en-US" dirty="0"/>
              <a:t> </a:t>
            </a:r>
            <a:r>
              <a:rPr lang="en-US" dirty="0" err="1"/>
              <a:t>agak</a:t>
            </a:r>
            <a:r>
              <a:rPr lang="en-US" dirty="0"/>
              <a:t> </a:t>
            </a:r>
            <a:r>
              <a:rPr lang="en-US" dirty="0" err="1"/>
              <a:t>lonjong</a:t>
            </a:r>
            <a:r>
              <a:rPr lang="en-US" dirty="0"/>
              <a:t>.</a:t>
            </a:r>
          </a:p>
          <a:p>
            <a:pPr marL="0" indent="0">
              <a:buNone/>
            </a:pPr>
            <a:r>
              <a:rPr lang="en-US" dirty="0"/>
              <a:t>12. </a:t>
            </a:r>
            <a:r>
              <a:rPr lang="en-US" dirty="0" err="1"/>
              <a:t>Kemudian</a:t>
            </a:r>
            <a:r>
              <a:rPr lang="en-US" dirty="0"/>
              <a:t> </a:t>
            </a:r>
            <a:r>
              <a:rPr lang="en-US" dirty="0" err="1"/>
              <a:t>buatlah</a:t>
            </a:r>
            <a:r>
              <a:rPr lang="en-US" dirty="0"/>
              <a:t> </a:t>
            </a:r>
            <a:r>
              <a:rPr lang="en-US" dirty="0" err="1"/>
              <a:t>segitiga</a:t>
            </a:r>
            <a:r>
              <a:rPr lang="en-US" dirty="0"/>
              <a:t>.</a:t>
            </a:r>
          </a:p>
          <a:p>
            <a:pPr marL="0" indent="0">
              <a:buNone/>
            </a:pPr>
            <a:endParaRPr lang="en-ID" dirty="0"/>
          </a:p>
        </p:txBody>
      </p:sp>
      <p:pic>
        <p:nvPicPr>
          <p:cNvPr id="5" name="Picture 4">
            <a:extLst>
              <a:ext uri="{FF2B5EF4-FFF2-40B4-BE49-F238E27FC236}">
                <a16:creationId xmlns:a16="http://schemas.microsoft.com/office/drawing/2014/main" id="{8AE5A0DC-2630-4198-87B3-6A97F4E37D8C}"/>
              </a:ext>
            </a:extLst>
          </p:cNvPr>
          <p:cNvPicPr>
            <a:picLocks noChangeAspect="1"/>
          </p:cNvPicPr>
          <p:nvPr/>
        </p:nvPicPr>
        <p:blipFill rotWithShape="1">
          <a:blip r:embed="rId2"/>
          <a:srcRect l="17825" t="46955" r="69457" b="36805"/>
          <a:stretch/>
        </p:blipFill>
        <p:spPr>
          <a:xfrm>
            <a:off x="2027583" y="2958548"/>
            <a:ext cx="3551583" cy="2549856"/>
          </a:xfrm>
          <a:prstGeom prst="rect">
            <a:avLst/>
          </a:prstGeom>
        </p:spPr>
      </p:pic>
    </p:spTree>
    <p:extLst>
      <p:ext uri="{BB962C8B-B14F-4D97-AF65-F5344CB8AC3E}">
        <p14:creationId xmlns:p14="http://schemas.microsoft.com/office/powerpoint/2010/main" val="3537834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EB06C-642C-4FF2-B39F-63B9853C0FA6}"/>
              </a:ext>
            </a:extLst>
          </p:cNvPr>
          <p:cNvSpPr>
            <a:spLocks noGrp="1"/>
          </p:cNvSpPr>
          <p:nvPr>
            <p:ph idx="1"/>
          </p:nvPr>
        </p:nvSpPr>
        <p:spPr>
          <a:xfrm>
            <a:off x="838200" y="477078"/>
            <a:ext cx="10515600" cy="5699885"/>
          </a:xfrm>
        </p:spPr>
        <p:txBody>
          <a:bodyPr/>
          <a:lstStyle/>
          <a:p>
            <a:pPr marL="0" indent="0">
              <a:buNone/>
            </a:pPr>
            <a:r>
              <a:rPr lang="en-US" dirty="0"/>
              <a:t>13. </a:t>
            </a:r>
            <a:r>
              <a:rPr lang="en-US" dirty="0" err="1"/>
              <a:t>Klik</a:t>
            </a:r>
            <a:r>
              <a:rPr lang="en-US" dirty="0"/>
              <a:t> pick tool dan </a:t>
            </a:r>
            <a:r>
              <a:rPr lang="en-US" dirty="0" err="1"/>
              <a:t>pilih</a:t>
            </a:r>
            <a:r>
              <a:rPr lang="en-US" dirty="0"/>
              <a:t> </a:t>
            </a:r>
            <a:r>
              <a:rPr lang="en-US" dirty="0" err="1"/>
              <a:t>segitiga</a:t>
            </a:r>
            <a:r>
              <a:rPr lang="en-US" dirty="0"/>
              <a:t>. </a:t>
            </a:r>
            <a:r>
              <a:rPr lang="en-US" dirty="0" err="1"/>
              <a:t>Gunakan</a:t>
            </a:r>
            <a:r>
              <a:rPr lang="en-US" dirty="0"/>
              <a:t> </a:t>
            </a:r>
            <a:r>
              <a:rPr lang="en-US" dirty="0" err="1"/>
              <a:t>transformasi</a:t>
            </a:r>
            <a:r>
              <a:rPr lang="en-US" dirty="0"/>
              <a:t> </a:t>
            </a:r>
            <a:r>
              <a:rPr lang="en-US" dirty="0" err="1"/>
              <a:t>rotasi</a:t>
            </a:r>
            <a:r>
              <a:rPr lang="en-US" dirty="0"/>
              <a:t> </a:t>
            </a:r>
            <a:r>
              <a:rPr lang="en-US" dirty="0" err="1"/>
              <a:t>untuk</a:t>
            </a:r>
            <a:r>
              <a:rPr lang="en-US" dirty="0"/>
              <a:t> </a:t>
            </a:r>
            <a:r>
              <a:rPr lang="en-US" dirty="0" err="1"/>
              <a:t>membuat</a:t>
            </a:r>
            <a:r>
              <a:rPr lang="en-US" dirty="0"/>
              <a:t> </a:t>
            </a:r>
            <a:r>
              <a:rPr lang="en-US" dirty="0" err="1"/>
              <a:t>gambar</a:t>
            </a:r>
            <a:r>
              <a:rPr lang="en-US" dirty="0"/>
              <a:t> </a:t>
            </a:r>
            <a:r>
              <a:rPr lang="en-US" dirty="0" err="1"/>
              <a:t>bintang</a:t>
            </a:r>
            <a:r>
              <a:rPr lang="en-US" dirty="0"/>
              <a:t>. Karena </a:t>
            </a:r>
            <a:r>
              <a:rPr lang="en-US" dirty="0" err="1"/>
              <a:t>bintang</a:t>
            </a:r>
            <a:r>
              <a:rPr lang="en-US" dirty="0"/>
              <a:t> yang </a:t>
            </a:r>
            <a:r>
              <a:rPr lang="en-US" dirty="0" err="1"/>
              <a:t>kita</a:t>
            </a:r>
            <a:r>
              <a:rPr lang="en-US" dirty="0"/>
              <a:t> </a:t>
            </a:r>
            <a:r>
              <a:rPr lang="en-US" dirty="0" err="1"/>
              <a:t>buat</a:t>
            </a:r>
            <a:r>
              <a:rPr lang="en-US" dirty="0"/>
              <a:t> 10 </a:t>
            </a:r>
            <a:r>
              <a:rPr lang="en-US" dirty="0" err="1"/>
              <a:t>segi</a:t>
            </a:r>
            <a:r>
              <a:rPr lang="en-US" dirty="0"/>
              <a:t>, </a:t>
            </a:r>
            <a:r>
              <a:rPr lang="en-US" dirty="0" err="1"/>
              <a:t>maka</a:t>
            </a:r>
            <a:r>
              <a:rPr lang="en-US" dirty="0"/>
              <a:t> </a:t>
            </a:r>
            <a:r>
              <a:rPr lang="en-US" dirty="0" err="1"/>
              <a:t>kita</a:t>
            </a:r>
            <a:r>
              <a:rPr lang="en-US" dirty="0"/>
              <a:t> </a:t>
            </a:r>
            <a:r>
              <a:rPr lang="en-US" dirty="0" err="1"/>
              <a:t>lakukan</a:t>
            </a:r>
            <a:r>
              <a:rPr lang="en-US" dirty="0"/>
              <a:t> </a:t>
            </a:r>
            <a:r>
              <a:rPr lang="en-US" dirty="0" err="1"/>
              <a:t>rotasi</a:t>
            </a:r>
            <a:r>
              <a:rPr lang="en-US" dirty="0"/>
              <a:t> </a:t>
            </a:r>
            <a:r>
              <a:rPr lang="en-US" dirty="0" err="1"/>
              <a:t>sebesar</a:t>
            </a:r>
            <a:r>
              <a:rPr lang="en-US" dirty="0"/>
              <a:t> 36 </a:t>
            </a:r>
            <a:r>
              <a:rPr lang="en-US" dirty="0" err="1"/>
              <a:t>derajat</a:t>
            </a:r>
            <a:r>
              <a:rPr lang="en-US" dirty="0"/>
              <a:t> dan </a:t>
            </a:r>
            <a:r>
              <a:rPr lang="en-US" dirty="0" err="1"/>
              <a:t>duplikasi</a:t>
            </a:r>
            <a:r>
              <a:rPr lang="en-US" dirty="0"/>
              <a:t> </a:t>
            </a:r>
            <a:r>
              <a:rPr lang="en-US" dirty="0" err="1"/>
              <a:t>sebanyak</a:t>
            </a:r>
            <a:r>
              <a:rPr lang="en-US" dirty="0"/>
              <a:t> 10 kali.</a:t>
            </a:r>
            <a:endParaRPr lang="en-ID" dirty="0"/>
          </a:p>
        </p:txBody>
      </p:sp>
      <p:pic>
        <p:nvPicPr>
          <p:cNvPr id="5" name="Picture 4">
            <a:extLst>
              <a:ext uri="{FF2B5EF4-FFF2-40B4-BE49-F238E27FC236}">
                <a16:creationId xmlns:a16="http://schemas.microsoft.com/office/drawing/2014/main" id="{EAA14BA6-792E-4798-87FD-91C798D728A4}"/>
              </a:ext>
            </a:extLst>
          </p:cNvPr>
          <p:cNvPicPr>
            <a:picLocks noChangeAspect="1"/>
          </p:cNvPicPr>
          <p:nvPr/>
        </p:nvPicPr>
        <p:blipFill rotWithShape="1">
          <a:blip r:embed="rId2"/>
          <a:srcRect l="19130" t="14476" r="1848" b="29652"/>
          <a:stretch/>
        </p:blipFill>
        <p:spPr>
          <a:xfrm>
            <a:off x="1166192" y="2213112"/>
            <a:ext cx="8134176" cy="3233531"/>
          </a:xfrm>
          <a:prstGeom prst="rect">
            <a:avLst/>
          </a:prstGeom>
        </p:spPr>
      </p:pic>
    </p:spTree>
    <p:extLst>
      <p:ext uri="{BB962C8B-B14F-4D97-AF65-F5344CB8AC3E}">
        <p14:creationId xmlns:p14="http://schemas.microsoft.com/office/powerpoint/2010/main" val="314782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FD2AB-DED1-4B01-B3ED-7F53377EB0D3}"/>
              </a:ext>
            </a:extLst>
          </p:cNvPr>
          <p:cNvSpPr>
            <a:spLocks noGrp="1"/>
          </p:cNvSpPr>
          <p:nvPr>
            <p:ph idx="1"/>
          </p:nvPr>
        </p:nvSpPr>
        <p:spPr>
          <a:xfrm>
            <a:off x="291548" y="543339"/>
            <a:ext cx="11062252" cy="5633624"/>
          </a:xfrm>
        </p:spPr>
        <p:txBody>
          <a:bodyPr/>
          <a:lstStyle/>
          <a:p>
            <a:pPr marL="0" indent="0">
              <a:buNone/>
            </a:pPr>
            <a:endParaRPr lang="en-US" dirty="0"/>
          </a:p>
          <a:p>
            <a:pPr marL="0" indent="0">
              <a:buNone/>
            </a:pPr>
            <a:endParaRPr lang="en-ID" dirty="0"/>
          </a:p>
        </p:txBody>
      </p:sp>
      <p:pic>
        <p:nvPicPr>
          <p:cNvPr id="5" name="Picture 4">
            <a:extLst>
              <a:ext uri="{FF2B5EF4-FFF2-40B4-BE49-F238E27FC236}">
                <a16:creationId xmlns:a16="http://schemas.microsoft.com/office/drawing/2014/main" id="{8E9EB2E3-1A76-4C43-8939-6C314B9C03C2}"/>
              </a:ext>
            </a:extLst>
          </p:cNvPr>
          <p:cNvPicPr>
            <a:picLocks noChangeAspect="1"/>
          </p:cNvPicPr>
          <p:nvPr/>
        </p:nvPicPr>
        <p:blipFill rotWithShape="1">
          <a:blip r:embed="rId2"/>
          <a:srcRect l="13370" t="3431" r="40761" b="24070"/>
          <a:stretch/>
        </p:blipFill>
        <p:spPr>
          <a:xfrm>
            <a:off x="3079473" y="2042285"/>
            <a:ext cx="5486401" cy="3815496"/>
          </a:xfrm>
          <a:prstGeom prst="rect">
            <a:avLst/>
          </a:prstGeom>
        </p:spPr>
      </p:pic>
      <p:pic>
        <p:nvPicPr>
          <p:cNvPr id="2" name="Picture 1">
            <a:extLst>
              <a:ext uri="{FF2B5EF4-FFF2-40B4-BE49-F238E27FC236}">
                <a16:creationId xmlns:a16="http://schemas.microsoft.com/office/drawing/2014/main" id="{E8C6B56C-60AD-4290-A8B8-75C6B7180FDA}"/>
              </a:ext>
            </a:extLst>
          </p:cNvPr>
          <p:cNvPicPr>
            <a:picLocks noChangeAspect="1"/>
          </p:cNvPicPr>
          <p:nvPr/>
        </p:nvPicPr>
        <p:blipFill rotWithShape="1">
          <a:blip r:embed="rId3"/>
          <a:srcRect l="25434" t="25495" r="15109" b="65032"/>
          <a:stretch/>
        </p:blipFill>
        <p:spPr>
          <a:xfrm>
            <a:off x="1013791" y="543339"/>
            <a:ext cx="10164417" cy="947850"/>
          </a:xfrm>
          <a:prstGeom prst="rect">
            <a:avLst/>
          </a:prstGeom>
        </p:spPr>
      </p:pic>
    </p:spTree>
    <p:extLst>
      <p:ext uri="{BB962C8B-B14F-4D97-AF65-F5344CB8AC3E}">
        <p14:creationId xmlns:p14="http://schemas.microsoft.com/office/powerpoint/2010/main" val="928743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F8687-9829-40AD-AE84-EB1ED56836AA}"/>
              </a:ext>
            </a:extLst>
          </p:cNvPr>
          <p:cNvSpPr>
            <a:spLocks noGrp="1"/>
          </p:cNvSpPr>
          <p:nvPr>
            <p:ph idx="1"/>
          </p:nvPr>
        </p:nvSpPr>
        <p:spPr>
          <a:xfrm>
            <a:off x="838200" y="424070"/>
            <a:ext cx="10515600" cy="5752893"/>
          </a:xfrm>
        </p:spPr>
        <p:txBody>
          <a:bodyPr/>
          <a:lstStyle/>
          <a:p>
            <a:pPr marL="0" indent="0">
              <a:buNone/>
            </a:pPr>
            <a:r>
              <a:rPr lang="en-US" sz="2400" dirty="0"/>
              <a:t>15. </a:t>
            </a:r>
            <a:r>
              <a:rPr lang="en-US" sz="2400" dirty="0" err="1"/>
              <a:t>Gabungkan</a:t>
            </a:r>
            <a:r>
              <a:rPr lang="en-US" sz="2400" dirty="0"/>
              <a:t> </a:t>
            </a:r>
            <a:r>
              <a:rPr lang="en-US" sz="2400" dirty="0" err="1"/>
              <a:t>dengan</a:t>
            </a:r>
            <a:r>
              <a:rPr lang="en-US" sz="2400" dirty="0"/>
              <a:t> </a:t>
            </a:r>
            <a:r>
              <a:rPr lang="en-US" sz="2400" dirty="0" err="1"/>
              <a:t>gambar</a:t>
            </a:r>
            <a:r>
              <a:rPr lang="en-US" sz="2400" dirty="0"/>
              <a:t> </a:t>
            </a:r>
            <a:r>
              <a:rPr lang="en-US" sz="2400" dirty="0" err="1"/>
              <a:t>lingkaran</a:t>
            </a:r>
            <a:r>
              <a:rPr lang="en-US" sz="2400" dirty="0"/>
              <a:t> </a:t>
            </a:r>
            <a:r>
              <a:rPr lang="en-US" sz="2400" dirty="0" err="1"/>
              <a:t>serta</a:t>
            </a:r>
            <a:r>
              <a:rPr lang="en-US" sz="2400" dirty="0"/>
              <a:t> </a:t>
            </a:r>
            <a:r>
              <a:rPr lang="en-US" sz="2400" dirty="0" err="1"/>
              <a:t>buatlah</a:t>
            </a:r>
            <a:r>
              <a:rPr lang="en-US" sz="2400" dirty="0"/>
              <a:t> </a:t>
            </a:r>
            <a:r>
              <a:rPr lang="en-US" sz="2400" dirty="0" err="1"/>
              <a:t>gambar</a:t>
            </a:r>
            <a:r>
              <a:rPr lang="en-US" sz="2400" dirty="0"/>
              <a:t> pita </a:t>
            </a:r>
            <a:r>
              <a:rPr lang="en-US" sz="2400" dirty="0" err="1"/>
              <a:t>seperti</a:t>
            </a:r>
            <a:r>
              <a:rPr lang="en-US" sz="2400" dirty="0"/>
              <a:t> </a:t>
            </a:r>
            <a:r>
              <a:rPr lang="en-US" sz="2400" dirty="0" err="1"/>
              <a:t>gambar</a:t>
            </a:r>
            <a:r>
              <a:rPr lang="en-US" sz="2400" dirty="0"/>
              <a:t> </a:t>
            </a:r>
            <a:r>
              <a:rPr lang="en-US" sz="2400" dirty="0" err="1"/>
              <a:t>dibawah</a:t>
            </a:r>
            <a:r>
              <a:rPr lang="en-US" sz="2400" dirty="0"/>
              <a:t> </a:t>
            </a:r>
            <a:r>
              <a:rPr lang="en-US" sz="2400" dirty="0" err="1"/>
              <a:t>ini</a:t>
            </a:r>
            <a:r>
              <a:rPr lang="en-US" sz="2400" dirty="0"/>
              <a:t>.</a:t>
            </a:r>
            <a:endParaRPr lang="en-ID" sz="2400" dirty="0"/>
          </a:p>
        </p:txBody>
      </p:sp>
      <p:pic>
        <p:nvPicPr>
          <p:cNvPr id="7" name="Picture 6">
            <a:extLst>
              <a:ext uri="{FF2B5EF4-FFF2-40B4-BE49-F238E27FC236}">
                <a16:creationId xmlns:a16="http://schemas.microsoft.com/office/drawing/2014/main" id="{46712AFF-9303-4E91-B3CB-083E942C60E9}"/>
              </a:ext>
            </a:extLst>
          </p:cNvPr>
          <p:cNvPicPr>
            <a:picLocks noChangeAspect="1"/>
          </p:cNvPicPr>
          <p:nvPr/>
        </p:nvPicPr>
        <p:blipFill rotWithShape="1">
          <a:blip r:embed="rId3"/>
          <a:srcRect l="19891" t="31682" r="67500" b="43572"/>
          <a:stretch/>
        </p:blipFill>
        <p:spPr>
          <a:xfrm>
            <a:off x="3154016" y="1709530"/>
            <a:ext cx="1616767" cy="1784020"/>
          </a:xfrm>
          <a:prstGeom prst="rect">
            <a:avLst/>
          </a:prstGeom>
        </p:spPr>
      </p:pic>
      <p:sp>
        <p:nvSpPr>
          <p:cNvPr id="8" name="TextBox 7">
            <a:extLst>
              <a:ext uri="{FF2B5EF4-FFF2-40B4-BE49-F238E27FC236}">
                <a16:creationId xmlns:a16="http://schemas.microsoft.com/office/drawing/2014/main" id="{3E4B61D7-4233-4E82-9CCB-069C632B0909}"/>
              </a:ext>
            </a:extLst>
          </p:cNvPr>
          <p:cNvSpPr txBox="1"/>
          <p:nvPr/>
        </p:nvSpPr>
        <p:spPr>
          <a:xfrm>
            <a:off x="626164" y="3764855"/>
            <a:ext cx="10064294" cy="830997"/>
          </a:xfrm>
          <a:prstGeom prst="rect">
            <a:avLst/>
          </a:prstGeom>
          <a:noFill/>
        </p:spPr>
        <p:txBody>
          <a:bodyPr wrap="none" rtlCol="0">
            <a:spAutoFit/>
          </a:bodyPr>
          <a:lstStyle/>
          <a:p>
            <a:r>
              <a:rPr lang="en-US" sz="2400" dirty="0"/>
              <a:t>16. </a:t>
            </a:r>
            <a:r>
              <a:rPr lang="en-US" sz="2400" dirty="0" err="1"/>
              <a:t>Gabungkan</a:t>
            </a:r>
            <a:r>
              <a:rPr lang="en-US" sz="2400" dirty="0"/>
              <a:t> </a:t>
            </a:r>
            <a:r>
              <a:rPr lang="en-US" sz="2400" dirty="0" err="1"/>
              <a:t>dengan</a:t>
            </a:r>
            <a:r>
              <a:rPr lang="en-US" sz="2400" dirty="0"/>
              <a:t> </a:t>
            </a:r>
            <a:r>
              <a:rPr lang="en-US" sz="2400" dirty="0" err="1"/>
              <a:t>gambar</a:t>
            </a:r>
            <a:r>
              <a:rPr lang="en-US" sz="2400" dirty="0"/>
              <a:t> </a:t>
            </a:r>
            <a:r>
              <a:rPr lang="en-US" sz="2400" dirty="0" err="1"/>
              <a:t>gulungan</a:t>
            </a:r>
            <a:r>
              <a:rPr lang="en-US" sz="2400" dirty="0"/>
              <a:t> </a:t>
            </a:r>
            <a:r>
              <a:rPr lang="en-US" sz="2400" dirty="0" err="1"/>
              <a:t>kertas</a:t>
            </a:r>
            <a:r>
              <a:rPr lang="en-US" sz="2400" dirty="0"/>
              <a:t> yang </a:t>
            </a:r>
            <a:r>
              <a:rPr lang="en-US" sz="2400" dirty="0" err="1"/>
              <a:t>telah</a:t>
            </a:r>
            <a:r>
              <a:rPr lang="en-US" sz="2400" dirty="0"/>
              <a:t> </a:t>
            </a:r>
            <a:r>
              <a:rPr lang="en-US" sz="2400" dirty="0" err="1"/>
              <a:t>dibuat</a:t>
            </a:r>
            <a:r>
              <a:rPr lang="en-US" sz="2400" dirty="0"/>
              <a:t> </a:t>
            </a:r>
            <a:r>
              <a:rPr lang="en-US" sz="2400" dirty="0" err="1"/>
              <a:t>sebelumnya</a:t>
            </a:r>
            <a:r>
              <a:rPr lang="en-US" sz="2400" dirty="0"/>
              <a:t>. </a:t>
            </a:r>
          </a:p>
          <a:p>
            <a:r>
              <a:rPr lang="en-US" sz="2400" dirty="0" err="1"/>
              <a:t>Lakukan</a:t>
            </a:r>
            <a:r>
              <a:rPr lang="en-US" sz="2400" dirty="0"/>
              <a:t> </a:t>
            </a:r>
            <a:r>
              <a:rPr lang="en-US" sz="2400" dirty="0" err="1"/>
              <a:t>rotasi</a:t>
            </a:r>
            <a:r>
              <a:rPr lang="en-US" sz="2400" dirty="0"/>
              <a:t> </a:t>
            </a:r>
            <a:r>
              <a:rPr lang="en-US" sz="2400" dirty="0" err="1"/>
              <a:t>dengan</a:t>
            </a:r>
            <a:r>
              <a:rPr lang="en-US" sz="2400" dirty="0"/>
              <a:t> </a:t>
            </a:r>
            <a:r>
              <a:rPr lang="en-US" sz="2400" dirty="0" err="1"/>
              <a:t>perubahan</a:t>
            </a:r>
            <a:r>
              <a:rPr lang="en-US" sz="2400" dirty="0"/>
              <a:t> </a:t>
            </a:r>
            <a:r>
              <a:rPr lang="en-US" sz="2400" dirty="0" err="1"/>
              <a:t>ukuran</a:t>
            </a:r>
            <a:r>
              <a:rPr lang="en-US" sz="2400" dirty="0"/>
              <a:t> </a:t>
            </a:r>
            <a:r>
              <a:rPr lang="en-US" sz="2400" dirty="0" err="1"/>
              <a:t>sesuai</a:t>
            </a:r>
            <a:r>
              <a:rPr lang="en-US" sz="2400" dirty="0"/>
              <a:t> </a:t>
            </a:r>
            <a:r>
              <a:rPr lang="en-US" sz="2400" dirty="0" err="1"/>
              <a:t>dengan</a:t>
            </a:r>
            <a:r>
              <a:rPr lang="en-US" sz="2400" dirty="0"/>
              <a:t> </a:t>
            </a:r>
            <a:r>
              <a:rPr lang="en-US" sz="2400" dirty="0" err="1"/>
              <a:t>kebutuhan</a:t>
            </a:r>
            <a:r>
              <a:rPr lang="en-US" sz="2400" dirty="0"/>
              <a:t>.</a:t>
            </a:r>
            <a:endParaRPr lang="en-ID" sz="2400" dirty="0"/>
          </a:p>
        </p:txBody>
      </p:sp>
      <p:graphicFrame>
        <p:nvGraphicFramePr>
          <p:cNvPr id="10" name="Object 9">
            <a:extLst>
              <a:ext uri="{FF2B5EF4-FFF2-40B4-BE49-F238E27FC236}">
                <a16:creationId xmlns:a16="http://schemas.microsoft.com/office/drawing/2014/main" id="{8E8503BC-DC38-43D8-9703-2FD6C2726A77}"/>
              </a:ext>
            </a:extLst>
          </p:cNvPr>
          <p:cNvGraphicFramePr>
            <a:graphicFrameLocks noChangeAspect="1"/>
          </p:cNvGraphicFramePr>
          <p:nvPr>
            <p:extLst>
              <p:ext uri="{D42A27DB-BD31-4B8C-83A1-F6EECF244321}">
                <p14:modId xmlns:p14="http://schemas.microsoft.com/office/powerpoint/2010/main" val="106529929"/>
              </p:ext>
            </p:extLst>
          </p:nvPr>
        </p:nvGraphicFramePr>
        <p:xfrm>
          <a:off x="3154016" y="4679363"/>
          <a:ext cx="2117655" cy="938213"/>
        </p:xfrm>
        <a:graphic>
          <a:graphicData uri="http://schemas.openxmlformats.org/presentationml/2006/ole">
            <mc:AlternateContent xmlns:mc="http://schemas.openxmlformats.org/markup-compatibility/2006">
              <mc:Choice xmlns:v="urn:schemas-microsoft-com:vml" Requires="v">
                <p:oleObj spid="_x0000_s1084" name="CorelDRAW" r:id="rId4" imgW="3178080" imgH="803520" progId="">
                  <p:embed/>
                </p:oleObj>
              </mc:Choice>
              <mc:Fallback>
                <p:oleObj name="CorelDRAW" r:id="rId4" imgW="3178080" imgH="80352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016" y="4679363"/>
                        <a:ext cx="211765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21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A8CEC-5D45-4948-9F41-6CADB0249FAB}"/>
              </a:ext>
            </a:extLst>
          </p:cNvPr>
          <p:cNvSpPr>
            <a:spLocks noGrp="1"/>
          </p:cNvSpPr>
          <p:nvPr>
            <p:ph idx="1"/>
          </p:nvPr>
        </p:nvSpPr>
        <p:spPr>
          <a:xfrm>
            <a:off x="838200" y="609600"/>
            <a:ext cx="10515600" cy="5567363"/>
          </a:xfrm>
        </p:spPr>
        <p:txBody>
          <a:bodyPr/>
          <a:lstStyle/>
          <a:p>
            <a:pPr marL="0" indent="0">
              <a:buNone/>
            </a:pPr>
            <a:r>
              <a:rPr lang="en-US" dirty="0"/>
              <a:t>18. </a:t>
            </a:r>
            <a:r>
              <a:rPr lang="en-US" dirty="0" err="1"/>
              <a:t>Gabunglah</a:t>
            </a:r>
            <a:r>
              <a:rPr lang="en-US" dirty="0"/>
              <a:t> </a:t>
            </a:r>
            <a:r>
              <a:rPr lang="en-US" dirty="0" err="1"/>
              <a:t>objek</a:t>
            </a:r>
            <a:r>
              <a:rPr lang="en-US" dirty="0"/>
              <a:t> </a:t>
            </a:r>
            <a:r>
              <a:rPr lang="en-US" dirty="0" err="1"/>
              <a:t>dengan</a:t>
            </a:r>
            <a:r>
              <a:rPr lang="en-US" dirty="0"/>
              <a:t> </a:t>
            </a:r>
            <a:r>
              <a:rPr lang="en-US" dirty="0" err="1"/>
              <a:t>lingkaran</a:t>
            </a:r>
            <a:r>
              <a:rPr lang="en-US" dirty="0"/>
              <a:t> yang </a:t>
            </a:r>
            <a:r>
              <a:rPr lang="en-US" dirty="0" err="1"/>
              <a:t>sudah</a:t>
            </a:r>
            <a:r>
              <a:rPr lang="en-US" dirty="0"/>
              <a:t> </a:t>
            </a:r>
            <a:r>
              <a:rPr lang="en-US" dirty="0" err="1"/>
              <a:t>dibuat</a:t>
            </a:r>
            <a:r>
              <a:rPr lang="en-US" dirty="0"/>
              <a:t>, dan </a:t>
            </a:r>
            <a:r>
              <a:rPr lang="en-US" dirty="0" err="1"/>
              <a:t>masukkan</a:t>
            </a:r>
            <a:r>
              <a:rPr lang="en-US" dirty="0"/>
              <a:t> </a:t>
            </a:r>
            <a:r>
              <a:rPr lang="en-US" dirty="0" err="1"/>
              <a:t>ke</a:t>
            </a:r>
            <a:r>
              <a:rPr lang="en-US" dirty="0"/>
              <a:t> </a:t>
            </a:r>
            <a:r>
              <a:rPr lang="en-US" dirty="0" err="1"/>
              <a:t>sudut-sudut</a:t>
            </a:r>
            <a:r>
              <a:rPr lang="en-US" dirty="0"/>
              <a:t> </a:t>
            </a:r>
            <a:r>
              <a:rPr lang="en-US" dirty="0" err="1"/>
              <a:t>tepi</a:t>
            </a:r>
            <a:r>
              <a:rPr lang="en-US" dirty="0"/>
              <a:t> </a:t>
            </a:r>
            <a:r>
              <a:rPr lang="en-US" dirty="0" err="1"/>
              <a:t>batas</a:t>
            </a:r>
            <a:r>
              <a:rPr lang="en-US" dirty="0"/>
              <a:t> </a:t>
            </a:r>
            <a:r>
              <a:rPr lang="en-US" dirty="0" err="1"/>
              <a:t>sertifikat</a:t>
            </a:r>
            <a:r>
              <a:rPr lang="en-US" dirty="0"/>
              <a:t>. </a:t>
            </a:r>
            <a:r>
              <a:rPr lang="en-US" dirty="0" err="1"/>
              <a:t>Lakukan</a:t>
            </a:r>
            <a:r>
              <a:rPr lang="en-US" dirty="0"/>
              <a:t> </a:t>
            </a:r>
            <a:r>
              <a:rPr lang="en-US" dirty="0" err="1"/>
              <a:t>pengaturan</a:t>
            </a:r>
            <a:r>
              <a:rPr lang="en-US" dirty="0"/>
              <a:t> </a:t>
            </a:r>
            <a:r>
              <a:rPr lang="en-US" dirty="0" err="1"/>
              <a:t>ukuran</a:t>
            </a:r>
            <a:r>
              <a:rPr lang="en-US" dirty="0"/>
              <a:t>, </a:t>
            </a:r>
            <a:r>
              <a:rPr lang="en-US" dirty="0" err="1"/>
              <a:t>rotasi</a:t>
            </a:r>
            <a:r>
              <a:rPr lang="en-US" dirty="0"/>
              <a:t>, </a:t>
            </a:r>
            <a:r>
              <a:rPr lang="en-US" dirty="0" err="1"/>
              <a:t>serta</a:t>
            </a:r>
            <a:r>
              <a:rPr lang="en-US" dirty="0"/>
              <a:t>  </a:t>
            </a:r>
            <a:r>
              <a:rPr lang="en-US" dirty="0" err="1"/>
              <a:t>duplikasi</a:t>
            </a:r>
            <a:r>
              <a:rPr lang="en-US" dirty="0"/>
              <a:t> </a:t>
            </a:r>
            <a:r>
              <a:rPr lang="en-US" dirty="0" err="1"/>
              <a:t>sesuai</a:t>
            </a:r>
            <a:r>
              <a:rPr lang="en-US" dirty="0"/>
              <a:t> </a:t>
            </a:r>
            <a:r>
              <a:rPr lang="en-US" dirty="0" err="1"/>
              <a:t>dengan</a:t>
            </a:r>
            <a:r>
              <a:rPr lang="en-US" dirty="0"/>
              <a:t> </a:t>
            </a:r>
            <a:r>
              <a:rPr lang="en-US" dirty="0" err="1"/>
              <a:t>kebutuhan</a:t>
            </a:r>
            <a:r>
              <a:rPr lang="en-US" dirty="0"/>
              <a:t>. </a:t>
            </a:r>
            <a:endParaRPr lang="en-ID" dirty="0"/>
          </a:p>
        </p:txBody>
      </p:sp>
      <p:pic>
        <p:nvPicPr>
          <p:cNvPr id="5" name="Picture 4">
            <a:extLst>
              <a:ext uri="{FF2B5EF4-FFF2-40B4-BE49-F238E27FC236}">
                <a16:creationId xmlns:a16="http://schemas.microsoft.com/office/drawing/2014/main" id="{B7CB74D9-0FB2-406E-B711-A8E2C4C76E59}"/>
              </a:ext>
            </a:extLst>
          </p:cNvPr>
          <p:cNvPicPr>
            <a:picLocks noChangeAspect="1"/>
          </p:cNvPicPr>
          <p:nvPr/>
        </p:nvPicPr>
        <p:blipFill rotWithShape="1">
          <a:blip r:embed="rId2"/>
          <a:srcRect l="8044" t="21822" r="43370" b="20566"/>
          <a:stretch/>
        </p:blipFill>
        <p:spPr>
          <a:xfrm>
            <a:off x="2120348" y="2080592"/>
            <a:ext cx="6387548" cy="3511825"/>
          </a:xfrm>
          <a:prstGeom prst="rect">
            <a:avLst/>
          </a:prstGeom>
        </p:spPr>
      </p:pic>
    </p:spTree>
    <p:extLst>
      <p:ext uri="{BB962C8B-B14F-4D97-AF65-F5344CB8AC3E}">
        <p14:creationId xmlns:p14="http://schemas.microsoft.com/office/powerpoint/2010/main" val="36047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0"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3">
                                            <p:txEl>
                                              <p:pRg st="0" end="0"/>
                                            </p:txEl>
                                          </p:spTgt>
                                        </p:tgtEl>
                                        <p:attrNameLst>
                                          <p:attrName>ppt_x</p:attrName>
                                          <p:attrName>ppt_y</p:attrName>
                                        </p:attrNameLst>
                                      </p:cBhvr>
                                    </p:animMotion>
                                    <p:animRot by="1500000">
                                      <p:cBhvr>
                                        <p:cTn id="16" dur="125" fill="hold">
                                          <p:stCondLst>
                                            <p:cond delay="0"/>
                                          </p:stCondLst>
                                        </p:cTn>
                                        <p:tgtEl>
                                          <p:spTgt spid="3">
                                            <p:txEl>
                                              <p:pRg st="0" end="0"/>
                                            </p:txEl>
                                          </p:spTgt>
                                        </p:tgtEl>
                                        <p:attrNameLst>
                                          <p:attrName>r</p:attrName>
                                        </p:attrNameLst>
                                      </p:cBhvr>
                                    </p:animRot>
                                    <p:animRot by="-1500000">
                                      <p:cBhvr>
                                        <p:cTn id="17" dur="125" fill="hold">
                                          <p:stCondLst>
                                            <p:cond delay="125"/>
                                          </p:stCondLst>
                                        </p:cTn>
                                        <p:tgtEl>
                                          <p:spTgt spid="3">
                                            <p:txEl>
                                              <p:pRg st="0" end="0"/>
                                            </p:txEl>
                                          </p:spTgt>
                                        </p:tgtEl>
                                        <p:attrNameLst>
                                          <p:attrName>r</p:attrName>
                                        </p:attrNameLst>
                                      </p:cBhvr>
                                    </p:animRot>
                                    <p:animRot by="-1500000">
                                      <p:cBhvr>
                                        <p:cTn id="18" dur="125" fill="hold">
                                          <p:stCondLst>
                                            <p:cond delay="250"/>
                                          </p:stCondLst>
                                        </p:cTn>
                                        <p:tgtEl>
                                          <p:spTgt spid="3">
                                            <p:txEl>
                                              <p:pRg st="0" end="0"/>
                                            </p:txEl>
                                          </p:spTgt>
                                        </p:tgtEl>
                                        <p:attrNameLst>
                                          <p:attrName>r</p:attrName>
                                        </p:attrNameLst>
                                      </p:cBhvr>
                                    </p:animRot>
                                    <p:animRot by="1500000">
                                      <p:cBhvr>
                                        <p:cTn id="19"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72E34-CBD6-42FF-830F-2EC6BA5BF283}"/>
              </a:ext>
            </a:extLst>
          </p:cNvPr>
          <p:cNvSpPr>
            <a:spLocks noGrp="1"/>
          </p:cNvSpPr>
          <p:nvPr>
            <p:ph idx="1"/>
          </p:nvPr>
        </p:nvSpPr>
        <p:spPr>
          <a:xfrm>
            <a:off x="838200" y="490330"/>
            <a:ext cx="10515600" cy="5686633"/>
          </a:xfrm>
        </p:spPr>
        <p:txBody>
          <a:bodyPr/>
          <a:lstStyle/>
          <a:p>
            <a:pPr marL="0" indent="0">
              <a:buNone/>
            </a:pPr>
            <a:r>
              <a:rPr lang="id-ID" dirty="0"/>
              <a:t>19. </a:t>
            </a:r>
            <a:r>
              <a:rPr lang="en-US" dirty="0" err="1"/>
              <a:t>Untuk</a:t>
            </a:r>
            <a:r>
              <a:rPr lang="en-US" dirty="0"/>
              <a:t> </a:t>
            </a:r>
            <a:r>
              <a:rPr lang="en-US" dirty="0" err="1"/>
              <a:t>melengkapi</a:t>
            </a:r>
            <a:r>
              <a:rPr lang="en-US" dirty="0"/>
              <a:t> </a:t>
            </a:r>
            <a:r>
              <a:rPr lang="en-US" dirty="0" err="1"/>
              <a:t>sertifikat</a:t>
            </a:r>
            <a:r>
              <a:rPr lang="en-US" dirty="0"/>
              <a:t> </a:t>
            </a:r>
            <a:r>
              <a:rPr lang="en-US" dirty="0" err="1"/>
              <a:t>buatlah</a:t>
            </a:r>
            <a:r>
              <a:rPr lang="en-US" dirty="0"/>
              <a:t> </a:t>
            </a:r>
            <a:r>
              <a:rPr lang="en-US" dirty="0" err="1"/>
              <a:t>gambar</a:t>
            </a:r>
            <a:r>
              <a:rPr lang="en-US" dirty="0"/>
              <a:t> pita </a:t>
            </a:r>
            <a:r>
              <a:rPr lang="en-US" dirty="0" err="1"/>
              <a:t>sertifikat</a:t>
            </a:r>
            <a:r>
              <a:rPr lang="en-US" dirty="0"/>
              <a:t> </a:t>
            </a:r>
            <a:r>
              <a:rPr lang="en-US" dirty="0" err="1"/>
              <a:t>seperti</a:t>
            </a:r>
            <a:r>
              <a:rPr lang="en-US" dirty="0"/>
              <a:t> </a:t>
            </a:r>
            <a:r>
              <a:rPr lang="en-US" dirty="0" err="1"/>
              <a:t>gambar</a:t>
            </a:r>
            <a:r>
              <a:rPr lang="en-US" dirty="0"/>
              <a:t> </a:t>
            </a:r>
            <a:r>
              <a:rPr lang="en-US" dirty="0" err="1"/>
              <a:t>dibawah</a:t>
            </a:r>
            <a:r>
              <a:rPr lang="en-US" dirty="0"/>
              <a:t> </a:t>
            </a:r>
            <a:r>
              <a:rPr lang="en-US" dirty="0" err="1"/>
              <a:t>ini</a:t>
            </a:r>
            <a:r>
              <a:rPr lang="en-US" dirty="0"/>
              <a:t> </a:t>
            </a:r>
            <a:endParaRPr lang="en-ID" dirty="0"/>
          </a:p>
        </p:txBody>
      </p:sp>
      <p:pic>
        <p:nvPicPr>
          <p:cNvPr id="9" name="Picture 8">
            <a:extLst>
              <a:ext uri="{FF2B5EF4-FFF2-40B4-BE49-F238E27FC236}">
                <a16:creationId xmlns:a16="http://schemas.microsoft.com/office/drawing/2014/main" id="{2C6DCD33-8934-4ED7-96FB-3B2734226796}"/>
              </a:ext>
            </a:extLst>
          </p:cNvPr>
          <p:cNvPicPr>
            <a:picLocks noChangeAspect="1"/>
          </p:cNvPicPr>
          <p:nvPr/>
        </p:nvPicPr>
        <p:blipFill rotWithShape="1">
          <a:blip r:embed="rId2"/>
          <a:srcRect l="17065" t="38062" r="52500" b="48598"/>
          <a:stretch/>
        </p:blipFill>
        <p:spPr>
          <a:xfrm>
            <a:off x="2080590" y="1616765"/>
            <a:ext cx="6023020" cy="1378226"/>
          </a:xfrm>
          <a:prstGeom prst="rect">
            <a:avLst/>
          </a:prstGeom>
        </p:spPr>
      </p:pic>
      <p:sp>
        <p:nvSpPr>
          <p:cNvPr id="10" name="TextBox 9">
            <a:extLst>
              <a:ext uri="{FF2B5EF4-FFF2-40B4-BE49-F238E27FC236}">
                <a16:creationId xmlns:a16="http://schemas.microsoft.com/office/drawing/2014/main" id="{18831041-FA5E-4A20-865D-8B1CD08EF1FB}"/>
              </a:ext>
            </a:extLst>
          </p:cNvPr>
          <p:cNvSpPr txBox="1"/>
          <p:nvPr/>
        </p:nvSpPr>
        <p:spPr>
          <a:xfrm>
            <a:off x="1007165" y="3429000"/>
            <a:ext cx="9647583" cy="3139321"/>
          </a:xfrm>
          <a:prstGeom prst="rect">
            <a:avLst/>
          </a:prstGeom>
          <a:noFill/>
        </p:spPr>
        <p:txBody>
          <a:bodyPr wrap="square" rtlCol="0">
            <a:spAutoFit/>
          </a:bodyPr>
          <a:lstStyle/>
          <a:p>
            <a:r>
              <a:rPr lang="en-US" dirty="0"/>
              <a:t>Pita </a:t>
            </a:r>
            <a:r>
              <a:rPr lang="en-US" dirty="0" err="1"/>
              <a:t>sertifikat</a:t>
            </a:r>
            <a:r>
              <a:rPr lang="en-US" dirty="0"/>
              <a:t> </a:t>
            </a:r>
            <a:r>
              <a:rPr lang="en-US" dirty="0" err="1"/>
              <a:t>diletakkan</a:t>
            </a:r>
            <a:r>
              <a:rPr lang="en-US" dirty="0"/>
              <a:t> </a:t>
            </a:r>
            <a:r>
              <a:rPr lang="en-US" dirty="0" err="1"/>
              <a:t>dibagian</a:t>
            </a:r>
            <a:r>
              <a:rPr lang="en-US" dirty="0"/>
              <a:t> </a:t>
            </a:r>
            <a:r>
              <a:rPr lang="en-US" dirty="0" err="1"/>
              <a:t>atas</a:t>
            </a:r>
            <a:r>
              <a:rPr lang="en-US" dirty="0"/>
              <a:t> </a:t>
            </a:r>
            <a:r>
              <a:rPr lang="en-US" dirty="0" err="1"/>
              <a:t>sertifikat</a:t>
            </a:r>
            <a:r>
              <a:rPr lang="en-US" dirty="0"/>
              <a:t>. </a:t>
            </a:r>
            <a:r>
              <a:rPr lang="en-US" dirty="0" err="1"/>
              <a:t>Berikut</a:t>
            </a:r>
            <a:r>
              <a:rPr lang="en-US" dirty="0"/>
              <a:t> </a:t>
            </a:r>
            <a:r>
              <a:rPr lang="en-US" dirty="0" err="1"/>
              <a:t>ini</a:t>
            </a:r>
            <a:r>
              <a:rPr lang="en-US" dirty="0"/>
              <a:t> Langkah-Langkah </a:t>
            </a:r>
            <a:r>
              <a:rPr lang="en-US" dirty="0" err="1"/>
              <a:t>membuatnya</a:t>
            </a:r>
            <a:r>
              <a:rPr lang="en-US" dirty="0"/>
              <a:t>.</a:t>
            </a:r>
          </a:p>
          <a:p>
            <a:pPr marL="342900" indent="-342900">
              <a:buAutoNum type="arabicPeriod"/>
            </a:pPr>
            <a:r>
              <a:rPr lang="en-US" dirty="0" err="1"/>
              <a:t>Klik</a:t>
            </a:r>
            <a:r>
              <a:rPr lang="en-US" dirty="0"/>
              <a:t> rectangle tool </a:t>
            </a:r>
            <a:r>
              <a:rPr lang="en-US" dirty="0" err="1"/>
              <a:t>kemudian</a:t>
            </a:r>
            <a:r>
              <a:rPr lang="en-US" dirty="0"/>
              <a:t> </a:t>
            </a:r>
            <a:r>
              <a:rPr lang="en-US" dirty="0" err="1"/>
              <a:t>buat</a:t>
            </a:r>
            <a:r>
              <a:rPr lang="en-US" dirty="0"/>
              <a:t> </a:t>
            </a:r>
            <a:r>
              <a:rPr lang="en-US" dirty="0" err="1"/>
              <a:t>gambar</a:t>
            </a:r>
            <a:r>
              <a:rPr lang="en-US" dirty="0"/>
              <a:t> </a:t>
            </a:r>
            <a:r>
              <a:rPr lang="en-US" dirty="0" err="1"/>
              <a:t>persegi</a:t>
            </a:r>
            <a:r>
              <a:rPr lang="en-US" dirty="0"/>
              <a:t> Panjang.</a:t>
            </a:r>
          </a:p>
          <a:p>
            <a:pPr marL="342900" indent="-342900">
              <a:buAutoNum type="arabicPeriod"/>
            </a:pPr>
            <a:r>
              <a:rPr lang="en-US" dirty="0" err="1"/>
              <a:t>Klik</a:t>
            </a:r>
            <a:r>
              <a:rPr lang="en-US" dirty="0"/>
              <a:t> pick tool </a:t>
            </a:r>
            <a:r>
              <a:rPr lang="en-US" dirty="0" err="1"/>
              <a:t>kemudian</a:t>
            </a:r>
            <a:r>
              <a:rPr lang="en-US" dirty="0"/>
              <a:t> </a:t>
            </a:r>
            <a:r>
              <a:rPr lang="en-US" dirty="0" err="1"/>
              <a:t>pilih</a:t>
            </a:r>
            <a:r>
              <a:rPr lang="en-US" dirty="0"/>
              <a:t> </a:t>
            </a:r>
            <a:r>
              <a:rPr lang="en-US" dirty="0" err="1"/>
              <a:t>persegi</a:t>
            </a:r>
            <a:r>
              <a:rPr lang="en-US" dirty="0"/>
              <a:t> Panjang </a:t>
            </a:r>
            <a:r>
              <a:rPr lang="en-US" dirty="0" err="1"/>
              <a:t>tersebut</a:t>
            </a:r>
            <a:endParaRPr lang="en-US" dirty="0"/>
          </a:p>
          <a:p>
            <a:pPr marL="342900" indent="-342900">
              <a:buAutoNum type="arabicPeriod"/>
            </a:pPr>
            <a:r>
              <a:rPr lang="en-US" dirty="0" err="1"/>
              <a:t>Duplikasi</a:t>
            </a:r>
            <a:r>
              <a:rPr lang="en-US" dirty="0"/>
              <a:t> </a:t>
            </a:r>
            <a:r>
              <a:rPr lang="en-US" dirty="0" err="1"/>
              <a:t>kotak</a:t>
            </a:r>
            <a:r>
              <a:rPr lang="en-US" dirty="0"/>
              <a:t> </a:t>
            </a:r>
            <a:r>
              <a:rPr lang="en-US" dirty="0" err="1"/>
              <a:t>tersebut</a:t>
            </a:r>
            <a:r>
              <a:rPr lang="en-US" dirty="0"/>
              <a:t> </a:t>
            </a:r>
            <a:r>
              <a:rPr lang="en-US" dirty="0" err="1"/>
              <a:t>kemudian</a:t>
            </a:r>
            <a:r>
              <a:rPr lang="en-US" dirty="0"/>
              <a:t> </a:t>
            </a:r>
            <a:r>
              <a:rPr lang="en-US" dirty="0" err="1"/>
              <a:t>diperkecil</a:t>
            </a:r>
            <a:r>
              <a:rPr lang="en-US" dirty="0"/>
              <a:t> </a:t>
            </a:r>
            <a:r>
              <a:rPr lang="en-US" dirty="0" err="1"/>
              <a:t>lebarnya</a:t>
            </a:r>
            <a:r>
              <a:rPr lang="en-US" dirty="0"/>
              <a:t> </a:t>
            </a:r>
            <a:r>
              <a:rPr lang="en-US" dirty="0" err="1"/>
              <a:t>kemudian</a:t>
            </a:r>
            <a:r>
              <a:rPr lang="en-US" dirty="0"/>
              <a:t> </a:t>
            </a:r>
            <a:r>
              <a:rPr lang="en-US" dirty="0" err="1"/>
              <a:t>berikan</a:t>
            </a:r>
            <a:r>
              <a:rPr lang="en-US" dirty="0"/>
              <a:t> </a:t>
            </a:r>
            <a:r>
              <a:rPr lang="en-US" dirty="0" err="1"/>
              <a:t>warna</a:t>
            </a:r>
            <a:r>
              <a:rPr lang="en-US" dirty="0"/>
              <a:t> </a:t>
            </a:r>
            <a:r>
              <a:rPr lang="en-US" dirty="0" err="1"/>
              <a:t>hitam</a:t>
            </a:r>
            <a:r>
              <a:rPr lang="en-US" dirty="0"/>
              <a:t>. </a:t>
            </a:r>
            <a:r>
              <a:rPr lang="en-US" dirty="0" err="1"/>
              <a:t>Duplikasi</a:t>
            </a:r>
            <a:r>
              <a:rPr lang="en-US" dirty="0"/>
              <a:t> </a:t>
            </a:r>
            <a:r>
              <a:rPr lang="en-US" dirty="0" err="1"/>
              <a:t>lagi</a:t>
            </a:r>
            <a:r>
              <a:rPr lang="en-US" dirty="0"/>
              <a:t> </a:t>
            </a:r>
            <a:r>
              <a:rPr lang="en-US" dirty="0" err="1"/>
              <a:t>kotak</a:t>
            </a:r>
            <a:r>
              <a:rPr lang="en-US" dirty="0"/>
              <a:t> </a:t>
            </a:r>
            <a:r>
              <a:rPr lang="en-US" dirty="0" err="1"/>
              <a:t>kedua</a:t>
            </a:r>
            <a:r>
              <a:rPr lang="en-US" dirty="0"/>
              <a:t> dan </a:t>
            </a:r>
            <a:r>
              <a:rPr lang="en-US" dirty="0" err="1"/>
              <a:t>atur</a:t>
            </a:r>
            <a:r>
              <a:rPr lang="en-US" dirty="0"/>
              <a:t> </a:t>
            </a:r>
            <a:r>
              <a:rPr lang="en-US" dirty="0" err="1"/>
              <a:t>posisi</a:t>
            </a:r>
            <a:r>
              <a:rPr lang="en-US" dirty="0"/>
              <a:t>  </a:t>
            </a:r>
            <a:r>
              <a:rPr lang="en-US" dirty="0" err="1"/>
              <a:t>seperti</a:t>
            </a:r>
            <a:r>
              <a:rPr lang="en-US" dirty="0"/>
              <a:t> </a:t>
            </a:r>
            <a:r>
              <a:rPr lang="en-US" dirty="0" err="1"/>
              <a:t>gambar</a:t>
            </a:r>
            <a:r>
              <a:rPr lang="en-US" dirty="0"/>
              <a:t> di </a:t>
            </a:r>
            <a:r>
              <a:rPr lang="en-US" dirty="0" err="1"/>
              <a:t>bawah</a:t>
            </a:r>
            <a:r>
              <a:rPr lang="en-US" dirty="0"/>
              <a:t> </a:t>
            </a:r>
            <a:r>
              <a:rPr lang="en-US" dirty="0" err="1"/>
              <a:t>ini</a:t>
            </a:r>
            <a:r>
              <a:rPr lang="en-US" dirty="0"/>
              <a:t>.</a:t>
            </a:r>
          </a:p>
          <a:p>
            <a:pPr marL="342900" indent="-342900">
              <a:buAutoNum type="arabicPeriod"/>
            </a:pPr>
            <a:endParaRPr lang="en-US" dirty="0"/>
          </a:p>
          <a:p>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ID" dirty="0"/>
          </a:p>
        </p:txBody>
      </p:sp>
      <p:pic>
        <p:nvPicPr>
          <p:cNvPr id="12" name="Picture 11">
            <a:extLst>
              <a:ext uri="{FF2B5EF4-FFF2-40B4-BE49-F238E27FC236}">
                <a16:creationId xmlns:a16="http://schemas.microsoft.com/office/drawing/2014/main" id="{C2030B42-C6EB-4EDD-8B56-3DF5FC422E0F}"/>
              </a:ext>
            </a:extLst>
          </p:cNvPr>
          <p:cNvPicPr>
            <a:picLocks noChangeAspect="1"/>
          </p:cNvPicPr>
          <p:nvPr/>
        </p:nvPicPr>
        <p:blipFill rotWithShape="1">
          <a:blip r:embed="rId3"/>
          <a:srcRect l="15435" t="50000" r="50599" b="32552"/>
          <a:stretch/>
        </p:blipFill>
        <p:spPr>
          <a:xfrm>
            <a:off x="2544417" y="5171660"/>
            <a:ext cx="5022574" cy="1196010"/>
          </a:xfrm>
          <a:prstGeom prst="rect">
            <a:avLst/>
          </a:prstGeom>
        </p:spPr>
      </p:pic>
    </p:spTree>
    <p:extLst>
      <p:ext uri="{BB962C8B-B14F-4D97-AF65-F5344CB8AC3E}">
        <p14:creationId xmlns:p14="http://schemas.microsoft.com/office/powerpoint/2010/main" val="178721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E87AF6-D4BB-4373-B3D5-470398423C01}"/>
              </a:ext>
            </a:extLst>
          </p:cNvPr>
          <p:cNvPicPr>
            <a:picLocks noChangeAspect="1"/>
          </p:cNvPicPr>
          <p:nvPr/>
        </p:nvPicPr>
        <p:blipFill rotWithShape="1">
          <a:blip r:embed="rId2"/>
          <a:srcRect l="27609" t="23949" r="14021" b="24432"/>
          <a:stretch/>
        </p:blipFill>
        <p:spPr>
          <a:xfrm>
            <a:off x="410816" y="556590"/>
            <a:ext cx="11171584" cy="5115339"/>
          </a:xfrm>
          <a:prstGeom prst="rect">
            <a:avLst/>
          </a:prstGeom>
        </p:spPr>
      </p:pic>
    </p:spTree>
    <p:extLst>
      <p:ext uri="{BB962C8B-B14F-4D97-AF65-F5344CB8AC3E}">
        <p14:creationId xmlns:p14="http://schemas.microsoft.com/office/powerpoint/2010/main" val="348603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0B438-19E4-4AEA-B71D-BBFE93DC41FF}"/>
              </a:ext>
            </a:extLst>
          </p:cNvPr>
          <p:cNvSpPr>
            <a:spLocks noGrp="1"/>
          </p:cNvSpPr>
          <p:nvPr>
            <p:ph idx="1"/>
          </p:nvPr>
        </p:nvSpPr>
        <p:spPr>
          <a:xfrm>
            <a:off x="838200" y="490330"/>
            <a:ext cx="10515600" cy="5686633"/>
          </a:xfrm>
        </p:spPr>
        <p:txBody>
          <a:bodyPr/>
          <a:lstStyle/>
          <a:p>
            <a:pPr marL="0" indent="0">
              <a:buNone/>
            </a:pPr>
            <a:r>
              <a:rPr lang="id-ID" sz="2400" dirty="0"/>
              <a:t>22</a:t>
            </a:r>
            <a:r>
              <a:rPr lang="en-US" sz="2400" dirty="0"/>
              <a:t>. </a:t>
            </a:r>
            <a:r>
              <a:rPr lang="en-US" sz="2400" dirty="0" err="1"/>
              <a:t>Ketikkan</a:t>
            </a:r>
            <a:r>
              <a:rPr lang="en-US" sz="2400" dirty="0"/>
              <a:t> </a:t>
            </a:r>
            <a:r>
              <a:rPr lang="en-US" sz="2400" dirty="0" err="1"/>
              <a:t>teks</a:t>
            </a:r>
            <a:r>
              <a:rPr lang="en-US" sz="2400" dirty="0"/>
              <a:t> Certificate </a:t>
            </a:r>
            <a:r>
              <a:rPr lang="en-US" sz="2400" dirty="0" err="1"/>
              <a:t>dengan</a:t>
            </a:r>
            <a:r>
              <a:rPr lang="en-US" sz="2400" dirty="0"/>
              <a:t> </a:t>
            </a:r>
            <a:r>
              <a:rPr lang="en-US" sz="2400" dirty="0" err="1"/>
              <a:t>jenis</a:t>
            </a:r>
            <a:r>
              <a:rPr lang="en-US" sz="2400" dirty="0"/>
              <a:t> </a:t>
            </a:r>
            <a:r>
              <a:rPr lang="en-US" sz="2400" dirty="0" err="1"/>
              <a:t>ukuran</a:t>
            </a:r>
            <a:r>
              <a:rPr lang="en-US" sz="2400" dirty="0"/>
              <a:t> </a:t>
            </a:r>
            <a:r>
              <a:rPr lang="en-US" sz="2400" dirty="0" err="1"/>
              <a:t>sesuai</a:t>
            </a:r>
            <a:r>
              <a:rPr lang="en-US" sz="2400" dirty="0"/>
              <a:t> </a:t>
            </a:r>
            <a:r>
              <a:rPr lang="en-US" sz="2400" dirty="0" err="1"/>
              <a:t>dengan</a:t>
            </a:r>
            <a:r>
              <a:rPr lang="en-US" sz="2400" dirty="0"/>
              <a:t> </a:t>
            </a:r>
            <a:r>
              <a:rPr lang="en-US" sz="2400" dirty="0" err="1"/>
              <a:t>keinginan</a:t>
            </a:r>
            <a:r>
              <a:rPr lang="en-US" sz="2400" dirty="0"/>
              <a:t>.</a:t>
            </a:r>
          </a:p>
          <a:p>
            <a:pPr marL="0" indent="0">
              <a:buNone/>
            </a:pPr>
            <a:r>
              <a:rPr lang="id-ID" sz="2400" dirty="0"/>
              <a:t>23. </a:t>
            </a:r>
            <a:r>
              <a:rPr lang="en-US" sz="2400" dirty="0" err="1"/>
              <a:t>Masukkan</a:t>
            </a:r>
            <a:r>
              <a:rPr lang="en-US" sz="2400" dirty="0"/>
              <a:t> </a:t>
            </a:r>
            <a:r>
              <a:rPr lang="en-US" sz="2400" dirty="0" err="1"/>
              <a:t>teks-teks</a:t>
            </a:r>
            <a:r>
              <a:rPr lang="en-US" sz="2400" dirty="0"/>
              <a:t> lain yang </a:t>
            </a:r>
            <a:r>
              <a:rPr lang="en-US" sz="2400" dirty="0" err="1"/>
              <a:t>dibutuhkan</a:t>
            </a:r>
            <a:r>
              <a:rPr lang="en-US" sz="2400" dirty="0"/>
              <a:t> </a:t>
            </a:r>
            <a:r>
              <a:rPr lang="en-US" sz="2400" dirty="0" err="1"/>
              <a:t>untuk</a:t>
            </a:r>
            <a:r>
              <a:rPr lang="en-US" sz="2400" dirty="0"/>
              <a:t> </a:t>
            </a:r>
            <a:r>
              <a:rPr lang="en-US" sz="2400" dirty="0" err="1"/>
              <a:t>isi</a:t>
            </a:r>
            <a:r>
              <a:rPr lang="en-US" sz="2400" dirty="0"/>
              <a:t> </a:t>
            </a:r>
            <a:r>
              <a:rPr lang="en-US" sz="2400" dirty="0" err="1"/>
              <a:t>sertifikat</a:t>
            </a:r>
            <a:r>
              <a:rPr lang="en-US" sz="2400" dirty="0"/>
              <a:t>. </a:t>
            </a:r>
          </a:p>
          <a:p>
            <a:pPr marL="0" indent="0">
              <a:buNone/>
            </a:pPr>
            <a:endParaRPr lang="en-ID" dirty="0"/>
          </a:p>
        </p:txBody>
      </p:sp>
      <p:pic>
        <p:nvPicPr>
          <p:cNvPr id="5" name="Picture 4">
            <a:extLst>
              <a:ext uri="{FF2B5EF4-FFF2-40B4-BE49-F238E27FC236}">
                <a16:creationId xmlns:a16="http://schemas.microsoft.com/office/drawing/2014/main" id="{279F9CA0-EC5B-415A-8946-28B903303059}"/>
              </a:ext>
            </a:extLst>
          </p:cNvPr>
          <p:cNvPicPr>
            <a:picLocks noChangeAspect="1"/>
          </p:cNvPicPr>
          <p:nvPr/>
        </p:nvPicPr>
        <p:blipFill rotWithShape="1">
          <a:blip r:embed="rId2"/>
          <a:srcRect l="21087" t="29773" r="28587" b="13968"/>
          <a:stretch/>
        </p:blipFill>
        <p:spPr>
          <a:xfrm>
            <a:off x="1139686" y="1518822"/>
            <a:ext cx="7368209" cy="4469297"/>
          </a:xfrm>
          <a:prstGeom prst="rect">
            <a:avLst/>
          </a:prstGeom>
        </p:spPr>
      </p:pic>
    </p:spTree>
    <p:extLst>
      <p:ext uri="{BB962C8B-B14F-4D97-AF65-F5344CB8AC3E}">
        <p14:creationId xmlns:p14="http://schemas.microsoft.com/office/powerpoint/2010/main" val="2913442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BF96B2-DD42-4777-AE96-F36EDE7E63E9}"/>
              </a:ext>
            </a:extLst>
          </p:cNvPr>
          <p:cNvSpPr>
            <a:spLocks noGrp="1"/>
          </p:cNvSpPr>
          <p:nvPr>
            <p:ph type="title"/>
          </p:nvPr>
        </p:nvSpPr>
        <p:spPr>
          <a:xfrm>
            <a:off x="838200" y="365126"/>
            <a:ext cx="10515600" cy="774561"/>
          </a:xfrm>
        </p:spPr>
        <p:txBody>
          <a:bodyPr/>
          <a:lstStyle/>
          <a:p>
            <a:pPr algn="ctr"/>
            <a:r>
              <a:rPr lang="en-US" sz="2800" dirty="0"/>
              <a:t>2. HUKUM TEKNOLOGI INFORMASI DAN KOMUNIKASI</a:t>
            </a:r>
            <a:endParaRPr lang="en-ID" sz="2800" dirty="0"/>
          </a:p>
        </p:txBody>
      </p:sp>
      <p:sp>
        <p:nvSpPr>
          <p:cNvPr id="6" name="Content Placeholder 5">
            <a:extLst>
              <a:ext uri="{FF2B5EF4-FFF2-40B4-BE49-F238E27FC236}">
                <a16:creationId xmlns:a16="http://schemas.microsoft.com/office/drawing/2014/main" id="{D2BDB80A-B6A8-4E25-AD53-7FE2D2929D2B}"/>
              </a:ext>
            </a:extLst>
          </p:cNvPr>
          <p:cNvSpPr>
            <a:spLocks noGrp="1"/>
          </p:cNvSpPr>
          <p:nvPr>
            <p:ph idx="1"/>
          </p:nvPr>
        </p:nvSpPr>
        <p:spPr>
          <a:xfrm>
            <a:off x="838200" y="1537252"/>
            <a:ext cx="10515600" cy="4639711"/>
          </a:xfrm>
        </p:spPr>
        <p:txBody>
          <a:bodyPr/>
          <a:lstStyle/>
          <a:p>
            <a:pPr marL="0" indent="0" algn="just">
              <a:buNone/>
            </a:pPr>
            <a:r>
              <a:rPr lang="en-US" dirty="0"/>
              <a:t>Hukum TIK </a:t>
            </a:r>
            <a:r>
              <a:rPr lang="en-US" dirty="0" err="1"/>
              <a:t>atau</a:t>
            </a:r>
            <a:r>
              <a:rPr lang="en-US" dirty="0"/>
              <a:t> </a:t>
            </a:r>
            <a:r>
              <a:rPr lang="en-US" dirty="0" err="1"/>
              <a:t>hukum</a:t>
            </a:r>
            <a:r>
              <a:rPr lang="en-US" dirty="0"/>
              <a:t> </a:t>
            </a:r>
            <a:r>
              <a:rPr lang="en-US" dirty="0" err="1"/>
              <a:t>siber</a:t>
            </a:r>
            <a:r>
              <a:rPr lang="en-US" dirty="0"/>
              <a:t> </a:t>
            </a:r>
            <a:r>
              <a:rPr lang="en-US"/>
              <a:t>(Cyberlaw</a:t>
            </a:r>
            <a:r>
              <a:rPr lang="en-US" dirty="0"/>
              <a:t>) </a:t>
            </a:r>
            <a:r>
              <a:rPr lang="en-US" dirty="0" err="1"/>
              <a:t>berbeda</a:t>
            </a:r>
            <a:r>
              <a:rPr lang="en-US" dirty="0"/>
              <a:t> </a:t>
            </a:r>
            <a:r>
              <a:rPr lang="en-US" dirty="0" err="1"/>
              <a:t>dengan</a:t>
            </a:r>
            <a:r>
              <a:rPr lang="en-US" dirty="0"/>
              <a:t> </a:t>
            </a:r>
            <a:r>
              <a:rPr lang="en-US" dirty="0" err="1"/>
              <a:t>hukum</a:t>
            </a:r>
            <a:r>
              <a:rPr lang="en-US" dirty="0"/>
              <a:t> </a:t>
            </a:r>
            <a:r>
              <a:rPr lang="en-US" dirty="0" err="1"/>
              <a:t>biasa</a:t>
            </a:r>
            <a:r>
              <a:rPr lang="en-US" dirty="0"/>
              <a:t>. Hukum TIK </a:t>
            </a:r>
            <a:r>
              <a:rPr lang="en-US" dirty="0" err="1"/>
              <a:t>terdiri</a:t>
            </a:r>
            <a:r>
              <a:rPr lang="en-US" dirty="0"/>
              <a:t> </a:t>
            </a:r>
            <a:r>
              <a:rPr lang="en-US" dirty="0" err="1"/>
              <a:t>atas</a:t>
            </a:r>
            <a:r>
              <a:rPr lang="en-US" dirty="0"/>
              <a:t> </a:t>
            </a:r>
            <a:r>
              <a:rPr lang="en-US" dirty="0" err="1"/>
              <a:t>berbagai</a:t>
            </a:r>
            <a:r>
              <a:rPr lang="en-US" dirty="0"/>
              <a:t> </a:t>
            </a:r>
            <a:r>
              <a:rPr lang="en-US" dirty="0" err="1"/>
              <a:t>elemen</a:t>
            </a:r>
            <a:r>
              <a:rPr lang="en-US" dirty="0"/>
              <a:t> </a:t>
            </a:r>
            <a:r>
              <a:rPr lang="en-US" dirty="0" err="1"/>
              <a:t>hukum</a:t>
            </a:r>
            <a:r>
              <a:rPr lang="en-US" dirty="0"/>
              <a:t> lain, </a:t>
            </a:r>
            <a:r>
              <a:rPr lang="en-US" dirty="0" err="1"/>
              <a:t>seperti</a:t>
            </a:r>
            <a:r>
              <a:rPr lang="en-US" dirty="0"/>
              <a:t> </a:t>
            </a:r>
            <a:r>
              <a:rPr lang="en-US" dirty="0" err="1"/>
              <a:t>hukum</a:t>
            </a:r>
            <a:r>
              <a:rPr lang="en-US" dirty="0"/>
              <a:t> </a:t>
            </a:r>
            <a:r>
              <a:rPr lang="en-US" dirty="0" err="1"/>
              <a:t>pidana</a:t>
            </a:r>
            <a:r>
              <a:rPr lang="en-US" dirty="0"/>
              <a:t>, </a:t>
            </a:r>
            <a:r>
              <a:rPr lang="en-US" dirty="0" err="1"/>
              <a:t>hukum</a:t>
            </a:r>
            <a:r>
              <a:rPr lang="en-US" dirty="0"/>
              <a:t> </a:t>
            </a:r>
            <a:r>
              <a:rPr lang="en-US" dirty="0" err="1"/>
              <a:t>perdata</a:t>
            </a:r>
            <a:r>
              <a:rPr lang="en-US" dirty="0"/>
              <a:t>, </a:t>
            </a:r>
            <a:r>
              <a:rPr lang="en-US" dirty="0" err="1"/>
              <a:t>perlindungan</a:t>
            </a:r>
            <a:r>
              <a:rPr lang="en-US" dirty="0"/>
              <a:t> </a:t>
            </a:r>
            <a:r>
              <a:rPr lang="en-US" dirty="0" err="1"/>
              <a:t>konsumen</a:t>
            </a:r>
            <a:r>
              <a:rPr lang="en-US" dirty="0"/>
              <a:t>, </a:t>
            </a:r>
            <a:r>
              <a:rPr lang="en-US" dirty="0" err="1"/>
              <a:t>ekonomi</a:t>
            </a:r>
            <a:r>
              <a:rPr lang="en-US" dirty="0"/>
              <a:t> dan </a:t>
            </a:r>
            <a:r>
              <a:rPr lang="en-US" dirty="0" err="1"/>
              <a:t>administrasi</a:t>
            </a:r>
            <a:r>
              <a:rPr lang="en-US" dirty="0"/>
              <a:t> </a:t>
            </a:r>
            <a:r>
              <a:rPr lang="en-US" dirty="0" err="1"/>
              <a:t>dengan</a:t>
            </a:r>
            <a:r>
              <a:rPr lang="en-US" dirty="0"/>
              <a:t> </a:t>
            </a:r>
            <a:r>
              <a:rPr lang="en-US" dirty="0" err="1"/>
              <a:t>pendekatan</a:t>
            </a:r>
            <a:r>
              <a:rPr lang="en-US" dirty="0"/>
              <a:t> </a:t>
            </a:r>
            <a:r>
              <a:rPr lang="en-US" dirty="0" err="1"/>
              <a:t>teknologi</a:t>
            </a:r>
            <a:r>
              <a:rPr lang="en-US" dirty="0"/>
              <a:t>, </a:t>
            </a:r>
            <a:r>
              <a:rPr lang="en-US" dirty="0" err="1"/>
              <a:t>sosial</a:t>
            </a:r>
            <a:r>
              <a:rPr lang="en-US" dirty="0"/>
              <a:t> </a:t>
            </a:r>
            <a:r>
              <a:rPr lang="en-US" dirty="0" err="1"/>
              <a:t>budaya</a:t>
            </a:r>
            <a:r>
              <a:rPr lang="en-US" dirty="0"/>
              <a:t> (</a:t>
            </a:r>
            <a:r>
              <a:rPr lang="en-US" dirty="0" err="1"/>
              <a:t>etika</a:t>
            </a:r>
            <a:r>
              <a:rPr lang="en-US" dirty="0"/>
              <a:t>) dan </a:t>
            </a:r>
            <a:r>
              <a:rPr lang="en-US" dirty="0" err="1"/>
              <a:t>hukum</a:t>
            </a:r>
            <a:r>
              <a:rPr lang="en-US" dirty="0"/>
              <a:t>. </a:t>
            </a:r>
          </a:p>
          <a:p>
            <a:pPr marL="0" indent="0" algn="just">
              <a:buNone/>
            </a:pPr>
            <a:r>
              <a:rPr lang="en-US" dirty="0"/>
              <a:t>Hukum TIK </a:t>
            </a:r>
            <a:r>
              <a:rPr lang="en-US" dirty="0" err="1"/>
              <a:t>menyoroti</a:t>
            </a:r>
            <a:r>
              <a:rPr lang="en-US" dirty="0"/>
              <a:t> </a:t>
            </a:r>
            <a:r>
              <a:rPr lang="en-US" dirty="0" err="1"/>
              <a:t>berbagai</a:t>
            </a:r>
            <a:r>
              <a:rPr lang="en-US" dirty="0"/>
              <a:t> </a:t>
            </a:r>
            <a:r>
              <a:rPr lang="en-US" dirty="0" err="1"/>
              <a:t>aturan</a:t>
            </a:r>
            <a:r>
              <a:rPr lang="en-US" dirty="0"/>
              <a:t> </a:t>
            </a:r>
            <a:r>
              <a:rPr lang="en-US" dirty="0" err="1"/>
              <a:t>hukum</a:t>
            </a:r>
            <a:r>
              <a:rPr lang="en-US" dirty="0"/>
              <a:t> </a:t>
            </a:r>
            <a:r>
              <a:rPr lang="en-US" dirty="0" err="1"/>
              <a:t>teknologi</a:t>
            </a:r>
            <a:r>
              <a:rPr lang="en-US" dirty="0"/>
              <a:t> </a:t>
            </a:r>
            <a:r>
              <a:rPr lang="en-US" dirty="0" err="1"/>
              <a:t>informasi</a:t>
            </a:r>
            <a:r>
              <a:rPr lang="en-US" dirty="0"/>
              <a:t>, </a:t>
            </a:r>
            <a:r>
              <a:rPr lang="en-US" dirty="0" err="1"/>
              <a:t>termaksud</a:t>
            </a:r>
            <a:r>
              <a:rPr lang="en-US" dirty="0"/>
              <a:t> </a:t>
            </a:r>
            <a:r>
              <a:rPr lang="en-US" dirty="0" err="1"/>
              <a:t>komputasi</a:t>
            </a:r>
            <a:r>
              <a:rPr lang="en-US" dirty="0"/>
              <a:t> dan internet. Hukum TIK </a:t>
            </a:r>
            <a:r>
              <a:rPr lang="en-US" dirty="0" err="1"/>
              <a:t>berhubungan</a:t>
            </a:r>
            <a:r>
              <a:rPr lang="en-US" dirty="0"/>
              <a:t> </a:t>
            </a:r>
            <a:r>
              <a:rPr lang="en-US" dirty="0" err="1"/>
              <a:t>dengan</a:t>
            </a:r>
            <a:r>
              <a:rPr lang="en-US" dirty="0"/>
              <a:t> </a:t>
            </a:r>
            <a:r>
              <a:rPr lang="en-US" dirty="0" err="1"/>
              <a:t>pemrosesan</a:t>
            </a:r>
            <a:r>
              <a:rPr lang="en-US" dirty="0"/>
              <a:t> data legal yang </a:t>
            </a:r>
            <a:r>
              <a:rPr lang="en-US" dirty="0" err="1"/>
              <a:t>mengatur</a:t>
            </a:r>
            <a:r>
              <a:rPr lang="en-US" dirty="0"/>
              <a:t> </a:t>
            </a:r>
            <a:r>
              <a:rPr lang="en-US" dirty="0" err="1"/>
              <a:t>penyebaran</a:t>
            </a:r>
            <a:r>
              <a:rPr lang="en-US" dirty="0"/>
              <a:t> data digital, </a:t>
            </a:r>
            <a:r>
              <a:rPr lang="en-US" dirty="0" err="1"/>
              <a:t>baik</a:t>
            </a:r>
            <a:r>
              <a:rPr lang="en-US" dirty="0"/>
              <a:t> </a:t>
            </a:r>
            <a:r>
              <a:rPr lang="en-US" dirty="0" err="1"/>
              <a:t>berupa</a:t>
            </a:r>
            <a:r>
              <a:rPr lang="en-US" dirty="0"/>
              <a:t> </a:t>
            </a:r>
            <a:r>
              <a:rPr lang="en-US" dirty="0" err="1"/>
              <a:t>informasi</a:t>
            </a:r>
            <a:r>
              <a:rPr lang="en-US" dirty="0"/>
              <a:t> digital </a:t>
            </a:r>
            <a:r>
              <a:rPr lang="en-US" dirty="0" err="1"/>
              <a:t>maupun</a:t>
            </a:r>
            <a:r>
              <a:rPr lang="en-US" dirty="0"/>
              <a:t> </a:t>
            </a:r>
            <a:r>
              <a:rPr lang="en-US" dirty="0" err="1"/>
              <a:t>perangkat</a:t>
            </a:r>
            <a:r>
              <a:rPr lang="en-US" dirty="0"/>
              <a:t> </a:t>
            </a:r>
            <a:r>
              <a:rPr lang="en-US" dirty="0" err="1"/>
              <a:t>lunak</a:t>
            </a:r>
            <a:r>
              <a:rPr lang="en-US" dirty="0"/>
              <a:t>, </a:t>
            </a:r>
            <a:r>
              <a:rPr lang="en-US" dirty="0" err="1"/>
              <a:t>keamanan</a:t>
            </a:r>
            <a:r>
              <a:rPr lang="en-US" dirty="0"/>
              <a:t> </a:t>
            </a:r>
            <a:r>
              <a:rPr lang="en-US" dirty="0" err="1"/>
              <a:t>informasi</a:t>
            </a:r>
            <a:r>
              <a:rPr lang="en-US" dirty="0"/>
              <a:t> dan </a:t>
            </a:r>
            <a:r>
              <a:rPr lang="en-US" dirty="0" err="1"/>
              <a:t>perdagangan</a:t>
            </a:r>
            <a:r>
              <a:rPr lang="en-US" dirty="0"/>
              <a:t> </a:t>
            </a:r>
            <a:r>
              <a:rPr lang="en-US" dirty="0" err="1"/>
              <a:t>atau</a:t>
            </a:r>
            <a:r>
              <a:rPr lang="en-US" dirty="0"/>
              <a:t> </a:t>
            </a:r>
            <a:r>
              <a:rPr lang="en-US" dirty="0" err="1"/>
              <a:t>transaksi</a:t>
            </a:r>
            <a:r>
              <a:rPr lang="en-US" dirty="0"/>
              <a:t> </a:t>
            </a:r>
            <a:r>
              <a:rPr lang="en-US" dirty="0" err="1"/>
              <a:t>elektronik</a:t>
            </a:r>
            <a:r>
              <a:rPr lang="en-US" dirty="0"/>
              <a:t> (e-commerce).</a:t>
            </a:r>
          </a:p>
          <a:p>
            <a:pPr marL="0" indent="0">
              <a:buNone/>
            </a:pPr>
            <a:endParaRPr lang="en-US" dirty="0"/>
          </a:p>
        </p:txBody>
      </p:sp>
    </p:spTree>
    <p:extLst>
      <p:ext uri="{BB962C8B-B14F-4D97-AF65-F5344CB8AC3E}">
        <p14:creationId xmlns:p14="http://schemas.microsoft.com/office/powerpoint/2010/main" val="279998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amond(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diamond(in)">
                                      <p:cBhvr>
                                        <p:cTn id="1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E4D1-BA5A-4504-89F3-868506E94DF7}"/>
              </a:ext>
            </a:extLst>
          </p:cNvPr>
          <p:cNvSpPr>
            <a:spLocks noGrp="1"/>
          </p:cNvSpPr>
          <p:nvPr>
            <p:ph type="title"/>
          </p:nvPr>
        </p:nvSpPr>
        <p:spPr>
          <a:xfrm>
            <a:off x="1190898" y="417377"/>
            <a:ext cx="9533709" cy="758280"/>
          </a:xfrm>
        </p:spPr>
        <p:txBody>
          <a:bodyPr/>
          <a:lstStyle/>
          <a:p>
            <a:r>
              <a:rPr lang="id-ID" sz="3200" dirty="0"/>
              <a:t>Undang-Undang Teknologi Informasi dan Komunikasi</a:t>
            </a:r>
            <a:endParaRPr lang="en-ID" sz="3200" dirty="0"/>
          </a:p>
        </p:txBody>
      </p:sp>
      <p:sp>
        <p:nvSpPr>
          <p:cNvPr id="3" name="Content Placeholder 2">
            <a:extLst>
              <a:ext uri="{FF2B5EF4-FFF2-40B4-BE49-F238E27FC236}">
                <a16:creationId xmlns:a16="http://schemas.microsoft.com/office/drawing/2014/main" id="{7DEC2EB9-4D9C-4203-9923-8D48B1D2C876}"/>
              </a:ext>
            </a:extLst>
          </p:cNvPr>
          <p:cNvSpPr>
            <a:spLocks noGrp="1"/>
          </p:cNvSpPr>
          <p:nvPr>
            <p:ph idx="1"/>
          </p:nvPr>
        </p:nvSpPr>
        <p:spPr>
          <a:xfrm>
            <a:off x="979714" y="1188720"/>
            <a:ext cx="10374086" cy="4988243"/>
          </a:xfrm>
        </p:spPr>
        <p:txBody>
          <a:bodyPr/>
          <a:lstStyle/>
          <a:p>
            <a:pPr algn="just">
              <a:buFont typeface="Wingdings" pitchFamily="2" charset="2"/>
              <a:buChar char="v"/>
            </a:pPr>
            <a:r>
              <a:rPr lang="id-ID" dirty="0"/>
              <a:t>   Secara konstitusional, negara melindungi privasi dan data pribadi penduduknya. Pasal 28G ayat (1) Undang-undang Dasar Negara Republik Indonesia Tahun 1945 (amandemen) menyatakan bahwa:</a:t>
            </a:r>
          </a:p>
          <a:p>
            <a:pPr algn="just">
              <a:buNone/>
            </a:pPr>
            <a:r>
              <a:rPr lang="id-ID" dirty="0"/>
              <a:t>   Setiap orang berhak atas perlindungan diri pribadi, keluarga, kehormatan, martabat, dan harta benda yang dibawah kekuasaannya, serta berhak atas rasa aman dan perlindungan dari ancaman ketakutan untuk berbuat atau tidak berbuat sesuatu yang merupakan hak asasi.</a:t>
            </a:r>
            <a:endParaRPr lang="en-ID" dirty="0"/>
          </a:p>
        </p:txBody>
      </p:sp>
    </p:spTree>
    <p:extLst>
      <p:ext uri="{BB962C8B-B14F-4D97-AF65-F5344CB8AC3E}">
        <p14:creationId xmlns:p14="http://schemas.microsoft.com/office/powerpoint/2010/main" val="1735613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C6080-7E37-4FAB-BB38-5C4A29E076DB}"/>
              </a:ext>
            </a:extLst>
          </p:cNvPr>
          <p:cNvSpPr>
            <a:spLocks noGrp="1"/>
          </p:cNvSpPr>
          <p:nvPr>
            <p:ph idx="1"/>
          </p:nvPr>
        </p:nvSpPr>
        <p:spPr>
          <a:xfrm>
            <a:off x="838200" y="437322"/>
            <a:ext cx="10515600" cy="5779397"/>
          </a:xfrm>
        </p:spPr>
        <p:txBody>
          <a:bodyPr/>
          <a:lstStyle/>
          <a:p>
            <a:pPr marL="0" indent="0">
              <a:buNone/>
            </a:pPr>
            <a:r>
              <a:rPr lang="en-US" sz="2800" dirty="0"/>
              <a:t>2. </a:t>
            </a:r>
            <a:r>
              <a:rPr lang="en-US" sz="2800" dirty="0" err="1"/>
              <a:t>Klik</a:t>
            </a:r>
            <a:r>
              <a:rPr lang="en-US" sz="2800" dirty="0"/>
              <a:t> Rectangle tool dan </a:t>
            </a:r>
            <a:r>
              <a:rPr lang="en-US" sz="2800" dirty="0" err="1"/>
              <a:t>buat</a:t>
            </a:r>
            <a:r>
              <a:rPr lang="en-US" sz="2800" dirty="0"/>
              <a:t> </a:t>
            </a:r>
            <a:r>
              <a:rPr lang="en-US" sz="2800" dirty="0" err="1"/>
              <a:t>kotak</a:t>
            </a:r>
            <a:r>
              <a:rPr lang="en-US" sz="2800" dirty="0"/>
              <a:t> </a:t>
            </a:r>
            <a:r>
              <a:rPr lang="en-US" sz="2800" dirty="0" err="1"/>
              <a:t>sesuai</a:t>
            </a:r>
            <a:r>
              <a:rPr lang="en-US" sz="2800" dirty="0"/>
              <a:t> </a:t>
            </a:r>
            <a:r>
              <a:rPr lang="en-US" sz="2800" dirty="0" err="1"/>
              <a:t>dengan</a:t>
            </a:r>
            <a:r>
              <a:rPr lang="en-US" sz="2800" dirty="0"/>
              <a:t> </a:t>
            </a:r>
            <a:r>
              <a:rPr lang="en-US" sz="2800" dirty="0" err="1"/>
              <a:t>ukuran</a:t>
            </a:r>
            <a:r>
              <a:rPr lang="en-US" sz="2800" dirty="0"/>
              <a:t> yang </a:t>
            </a:r>
            <a:r>
              <a:rPr lang="en-US" sz="2800" dirty="0" err="1"/>
              <a:t>diinginkan</a:t>
            </a:r>
            <a:r>
              <a:rPr lang="en-US" sz="2800" dirty="0"/>
              <a:t>. </a:t>
            </a:r>
            <a:r>
              <a:rPr lang="en-US" sz="2800" dirty="0" err="1"/>
              <a:t>Selanjutnya</a:t>
            </a:r>
            <a:r>
              <a:rPr lang="en-US" sz="2800" dirty="0"/>
              <a:t> </a:t>
            </a:r>
            <a:r>
              <a:rPr lang="en-US" sz="2800" dirty="0" err="1"/>
              <a:t>gandakan</a:t>
            </a:r>
            <a:r>
              <a:rPr lang="en-US" sz="2800" dirty="0"/>
              <a:t> </a:t>
            </a:r>
            <a:r>
              <a:rPr lang="en-US" sz="2800" dirty="0" err="1"/>
              <a:t>kotak</a:t>
            </a:r>
            <a:r>
              <a:rPr lang="en-US" sz="2800" dirty="0"/>
              <a:t> dan </a:t>
            </a:r>
            <a:r>
              <a:rPr lang="en-US" sz="2800" dirty="0" err="1"/>
              <a:t>tariklah</a:t>
            </a:r>
            <a:r>
              <a:rPr lang="en-US" sz="2800" dirty="0"/>
              <a:t> </a:t>
            </a:r>
            <a:r>
              <a:rPr lang="en-US" sz="2800" dirty="0" err="1"/>
              <a:t>ke</a:t>
            </a:r>
            <a:r>
              <a:rPr lang="en-US" sz="2800" dirty="0"/>
              <a:t> </a:t>
            </a:r>
            <a:r>
              <a:rPr lang="en-US" sz="2800" dirty="0" err="1"/>
              <a:t>arah</a:t>
            </a:r>
            <a:r>
              <a:rPr lang="en-US" sz="2800" dirty="0"/>
              <a:t> </a:t>
            </a:r>
            <a:r>
              <a:rPr lang="en-US" sz="2800" dirty="0" err="1"/>
              <a:t>dalam</a:t>
            </a:r>
            <a:r>
              <a:rPr lang="en-US" sz="2800" dirty="0"/>
              <a:t> </a:t>
            </a:r>
            <a:r>
              <a:rPr lang="en-US" sz="2800" dirty="0" err="1"/>
              <a:t>sehingga</a:t>
            </a:r>
            <a:r>
              <a:rPr lang="en-US" sz="2800" dirty="0"/>
              <a:t> </a:t>
            </a:r>
            <a:r>
              <a:rPr lang="en-US" sz="2800" dirty="0" err="1"/>
              <a:t>terdapat</a:t>
            </a:r>
            <a:r>
              <a:rPr lang="en-US" sz="2800" dirty="0"/>
              <a:t> </a:t>
            </a:r>
            <a:r>
              <a:rPr lang="en-US" sz="2800" dirty="0" err="1"/>
              <a:t>dua</a:t>
            </a:r>
            <a:r>
              <a:rPr lang="en-US" sz="2800" dirty="0"/>
              <a:t> </a:t>
            </a:r>
            <a:r>
              <a:rPr lang="en-US" sz="2800" dirty="0" err="1"/>
              <a:t>kotak</a:t>
            </a:r>
            <a:r>
              <a:rPr lang="en-US" sz="2800" dirty="0"/>
              <a:t> </a:t>
            </a:r>
            <a:r>
              <a:rPr lang="en-US" sz="2800" dirty="0" err="1"/>
              <a:t>dengan</a:t>
            </a:r>
            <a:r>
              <a:rPr lang="en-US" sz="2800" dirty="0"/>
              <a:t> </a:t>
            </a:r>
            <a:r>
              <a:rPr lang="en-US" sz="2800" dirty="0" err="1"/>
              <a:t>ukuran</a:t>
            </a:r>
            <a:r>
              <a:rPr lang="en-US" sz="2800" dirty="0"/>
              <a:t> yang </a:t>
            </a:r>
            <a:r>
              <a:rPr lang="en-US" sz="2800" dirty="0" err="1"/>
              <a:t>berbeda</a:t>
            </a:r>
            <a:r>
              <a:rPr lang="en-US" sz="2800" dirty="0"/>
              <a:t>.</a:t>
            </a:r>
          </a:p>
          <a:p>
            <a:pPr marL="457200" indent="-457200">
              <a:buFont typeface="+mj-lt"/>
              <a:buAutoNum type="arabicPeriod"/>
            </a:pPr>
            <a:endParaRPr lang="en-US" sz="2800" dirty="0"/>
          </a:p>
          <a:p>
            <a:pPr marL="0" indent="0">
              <a:buNone/>
            </a:pPr>
            <a:endParaRPr lang="en-US" sz="2800" dirty="0"/>
          </a:p>
          <a:p>
            <a:pPr marL="0" indent="0">
              <a:buNone/>
            </a:pPr>
            <a:endParaRPr lang="en-ID" dirty="0"/>
          </a:p>
        </p:txBody>
      </p:sp>
      <p:pic>
        <p:nvPicPr>
          <p:cNvPr id="7" name="Picture 6">
            <a:extLst>
              <a:ext uri="{FF2B5EF4-FFF2-40B4-BE49-F238E27FC236}">
                <a16:creationId xmlns:a16="http://schemas.microsoft.com/office/drawing/2014/main" id="{C0BFAC60-5E07-46BE-B0EE-D4661546B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696" y="1890645"/>
            <a:ext cx="8054634" cy="4326073"/>
          </a:xfrm>
          <a:prstGeom prst="rect">
            <a:avLst/>
          </a:prstGeom>
        </p:spPr>
      </p:pic>
    </p:spTree>
    <p:extLst>
      <p:ext uri="{BB962C8B-B14F-4D97-AF65-F5344CB8AC3E}">
        <p14:creationId xmlns:p14="http://schemas.microsoft.com/office/powerpoint/2010/main" val="1510679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726"/>
          </a:xfrm>
        </p:spPr>
        <p:txBody>
          <a:bodyPr/>
          <a:lstStyle/>
          <a:p>
            <a:pPr algn="ctr"/>
            <a:r>
              <a:rPr lang="id-ID" sz="3200" dirty="0"/>
              <a:t>Undang-Undang tentang Hak Kekayaan Intelektual khususnya Hak Cipta</a:t>
            </a:r>
          </a:p>
        </p:txBody>
      </p:sp>
      <p:sp>
        <p:nvSpPr>
          <p:cNvPr id="3" name="Content Placeholder 2"/>
          <p:cNvSpPr>
            <a:spLocks noGrp="1"/>
          </p:cNvSpPr>
          <p:nvPr>
            <p:ph idx="1"/>
          </p:nvPr>
        </p:nvSpPr>
        <p:spPr>
          <a:xfrm>
            <a:off x="838200" y="1593669"/>
            <a:ext cx="10515600" cy="4583294"/>
          </a:xfrm>
        </p:spPr>
        <p:txBody>
          <a:bodyPr/>
          <a:lstStyle/>
          <a:p>
            <a:pPr algn="just">
              <a:buFont typeface="Wingdings" pitchFamily="2" charset="2"/>
              <a:buChar char="v"/>
            </a:pPr>
            <a:r>
              <a:rPr lang="id-ID" sz="2400" dirty="0"/>
              <a:t>   Menurut Undang-Undang Nomor 28 Tahun 2014 tentang Hak cipta, Program komputer adalah seperangkat instruksi yang diekspresikan dalam bentuk bahasa, kode, skema atau dalam bentuk apapun yang ditujukan agar komputer bekerja melakukan fungsi tertentu atau untuk mencapai hasil tertentu. </a:t>
            </a:r>
          </a:p>
          <a:p>
            <a:pPr algn="just">
              <a:buNone/>
            </a:pPr>
            <a:r>
              <a:rPr lang="id-ID" sz="2400" dirty="0"/>
              <a:t>   Secara umum, hal-hal mengenai hak cipta yang berkaitan dengan teknologi informasi dan komunikasi dalam UU Nomor 28 tahun 2014 pada BAB VIII dengan judul konten hak cipta dan hak terkait dalam teknologi informasi dan komunikasi. Perlindungan hak cipta dan objek-objek hak cipta lainnya, hak cipta perangkat lunak atau program komputer juga dilindungi dengan UU Nomor 28 Tahun 2014, khususnya pasal 40 ayat 1.</a:t>
            </a:r>
          </a:p>
          <a:p>
            <a:pPr>
              <a:buNone/>
            </a:pPr>
            <a:endParaRPr lang="id-ID"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5"/>
          </a:xfrm>
        </p:spPr>
        <p:txBody>
          <a:bodyPr/>
          <a:lstStyle/>
          <a:p>
            <a:pPr algn="ctr"/>
            <a:r>
              <a:rPr lang="id-ID" sz="3200" dirty="0"/>
              <a:t>Undang-undang tentang informasi dan transaksi Elektronik</a:t>
            </a:r>
            <a:br>
              <a:rPr lang="id-ID" sz="3200" dirty="0"/>
            </a:br>
            <a:r>
              <a:rPr lang="id-ID" sz="3200" dirty="0"/>
              <a:t> (UU ITE)</a:t>
            </a:r>
          </a:p>
        </p:txBody>
      </p:sp>
      <p:sp>
        <p:nvSpPr>
          <p:cNvPr id="3" name="Content Placeholder 2"/>
          <p:cNvSpPr>
            <a:spLocks noGrp="1"/>
          </p:cNvSpPr>
          <p:nvPr>
            <p:ph idx="1"/>
          </p:nvPr>
        </p:nvSpPr>
        <p:spPr>
          <a:xfrm>
            <a:off x="851263" y="1515292"/>
            <a:ext cx="10515600" cy="4517980"/>
          </a:xfrm>
        </p:spPr>
        <p:txBody>
          <a:bodyPr/>
          <a:lstStyle/>
          <a:p>
            <a:pPr>
              <a:buFont typeface="Wingdings" pitchFamily="2" charset="2"/>
              <a:buChar char="v"/>
            </a:pPr>
            <a:r>
              <a:rPr lang="id-ID" dirty="0"/>
              <a:t>   Undang-Undang Informasi dan Transaksi Elektronik atau UU nomor 19 tahun 2016, memuat berbagai aturan yang erat kaitannya dengan teknologi informasi dan komunikasi. Menurut undang-undang ini istilah informasi elektronik, transaksi elektronik, dokumen elektronik, dan teknologi informasi.</a:t>
            </a:r>
          </a:p>
          <a:p>
            <a:pPr>
              <a:buNone/>
            </a:pPr>
            <a:r>
              <a:rPr lang="id-ID" dirty="0"/>
              <a:t>   Informasi elektronik adalah satu atau sekumpulan data elektronik, termasuk tetapi tidak terbatas pada tulisan, suara, gambar, peta, rancangan, foto, elektronic data interchange (EDI), surat elektronik, telegram, teleks, telecopy atau sejenisnya, huruf, tanda, angka, kode akses, simbol atau perforasi yang telah diolah yang memiliki arti atau dapat  dipahami oleh orang yang mampu memahaminya.</a:t>
            </a:r>
          </a:p>
          <a:p>
            <a:pPr>
              <a:buNone/>
            </a:pPr>
            <a:endParaRPr lang="id-ID" dirty="0"/>
          </a:p>
          <a:p>
            <a:pPr>
              <a:buNone/>
            </a:pPr>
            <a:endParaRPr lang="id-ID"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lstStyle/>
          <a:p>
            <a:pPr>
              <a:buNone/>
            </a:pPr>
            <a:r>
              <a:rPr lang="id-ID" dirty="0"/>
              <a:t>   Transaksi elektronik adalah perbuatan hukum yang dilakukan dengan menggunakan komputer, jaringan komputer, dan media elektronik lainnya.</a:t>
            </a:r>
          </a:p>
          <a:p>
            <a:pPr>
              <a:buNone/>
            </a:pPr>
            <a:r>
              <a:rPr lang="id-ID" dirty="0"/>
              <a:t>   Dokumen elektronik adalah setiap informasi elektronik yang dibuat, diteruskan, dikirimkan, diterima, atau disimpan dalam bentuk analog, digital, elektromagnetik, optikal atau sejenisnya yang dapat dilihat, ditampilkan atau didengar melalui komputer atau sistem elektronik.</a:t>
            </a:r>
          </a:p>
          <a:p>
            <a:pPr>
              <a:buNone/>
            </a:pPr>
            <a:endParaRPr lang="id-ID"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CDF-6EDD-4A7A-A61E-536663FBF7CE}"/>
              </a:ext>
            </a:extLst>
          </p:cNvPr>
          <p:cNvSpPr>
            <a:spLocks noGrp="1"/>
          </p:cNvSpPr>
          <p:nvPr>
            <p:ph idx="1"/>
          </p:nvPr>
        </p:nvSpPr>
        <p:spPr>
          <a:xfrm>
            <a:off x="838200" y="742122"/>
            <a:ext cx="10515600" cy="5434841"/>
          </a:xfrm>
        </p:spPr>
        <p:txBody>
          <a:bodyPr/>
          <a:lstStyle/>
          <a:p>
            <a:pPr marL="0" indent="0">
              <a:buNone/>
            </a:pPr>
            <a:r>
              <a:rPr lang="en-US" dirty="0"/>
              <a:t>3. </a:t>
            </a:r>
            <a:r>
              <a:rPr lang="en-US" dirty="0" err="1"/>
              <a:t>Selanjutnya</a:t>
            </a:r>
            <a:r>
              <a:rPr lang="en-US" dirty="0"/>
              <a:t> </a:t>
            </a:r>
            <a:r>
              <a:rPr lang="en-US" dirty="0" err="1"/>
              <a:t>kita</a:t>
            </a:r>
            <a:r>
              <a:rPr lang="en-US" dirty="0"/>
              <a:t> </a:t>
            </a:r>
            <a:r>
              <a:rPr lang="en-US" dirty="0" err="1"/>
              <a:t>buat</a:t>
            </a:r>
            <a:r>
              <a:rPr lang="en-US" dirty="0"/>
              <a:t> </a:t>
            </a:r>
            <a:r>
              <a:rPr lang="en-US" dirty="0" err="1"/>
              <a:t>unsur</a:t>
            </a:r>
            <a:r>
              <a:rPr lang="en-US" dirty="0"/>
              <a:t> </a:t>
            </a:r>
            <a:r>
              <a:rPr lang="en-US" dirty="0" err="1"/>
              <a:t>dasar</a:t>
            </a:r>
            <a:r>
              <a:rPr lang="en-US" dirty="0"/>
              <a:t> </a:t>
            </a:r>
            <a:r>
              <a:rPr lang="en-US" dirty="0" err="1"/>
              <a:t>untuk</a:t>
            </a:r>
            <a:r>
              <a:rPr lang="en-US" dirty="0"/>
              <a:t> </a:t>
            </a:r>
            <a:r>
              <a:rPr lang="en-US" dirty="0" err="1"/>
              <a:t>menghias</a:t>
            </a:r>
            <a:r>
              <a:rPr lang="en-US" dirty="0"/>
              <a:t> </a:t>
            </a:r>
            <a:r>
              <a:rPr lang="en-US" dirty="0" err="1"/>
              <a:t>tepi</a:t>
            </a:r>
            <a:r>
              <a:rPr lang="en-US" dirty="0"/>
              <a:t> </a:t>
            </a:r>
            <a:r>
              <a:rPr lang="en-US" dirty="0" err="1"/>
              <a:t>pembatas</a:t>
            </a:r>
            <a:r>
              <a:rPr lang="en-US" dirty="0"/>
              <a:t>. </a:t>
            </a:r>
            <a:r>
              <a:rPr lang="en-US" dirty="0" err="1"/>
              <a:t>Untuk</a:t>
            </a:r>
            <a:r>
              <a:rPr lang="en-US" dirty="0"/>
              <a:t> </a:t>
            </a:r>
            <a:r>
              <a:rPr lang="en-US" dirty="0" err="1"/>
              <a:t>mempercepat</a:t>
            </a:r>
            <a:r>
              <a:rPr lang="en-US" dirty="0"/>
              <a:t> </a:t>
            </a:r>
            <a:r>
              <a:rPr lang="en-US" dirty="0" err="1"/>
              <a:t>pembuatan</a:t>
            </a:r>
            <a:r>
              <a:rPr lang="en-US" dirty="0"/>
              <a:t> </a:t>
            </a:r>
            <a:r>
              <a:rPr lang="en-US" dirty="0" err="1"/>
              <a:t>nantinya</a:t>
            </a:r>
            <a:r>
              <a:rPr lang="en-US" dirty="0"/>
              <a:t>, </a:t>
            </a:r>
            <a:r>
              <a:rPr lang="en-US" dirty="0" err="1"/>
              <a:t>tepi</a:t>
            </a:r>
            <a:r>
              <a:rPr lang="en-US" dirty="0"/>
              <a:t> </a:t>
            </a:r>
            <a:r>
              <a:rPr lang="en-US" dirty="0" err="1"/>
              <a:t>pembatas</a:t>
            </a:r>
            <a:r>
              <a:rPr lang="en-US" dirty="0"/>
              <a:t>, </a:t>
            </a:r>
            <a:r>
              <a:rPr lang="en-US" dirty="0" err="1"/>
              <a:t>kita</a:t>
            </a:r>
            <a:r>
              <a:rPr lang="en-US" dirty="0"/>
              <a:t> </a:t>
            </a:r>
            <a:r>
              <a:rPr lang="en-US" dirty="0" err="1"/>
              <a:t>lakukan</a:t>
            </a:r>
            <a:r>
              <a:rPr lang="en-US" dirty="0"/>
              <a:t> </a:t>
            </a:r>
            <a:r>
              <a:rPr lang="en-US" dirty="0" err="1"/>
              <a:t>duplikasi</a:t>
            </a:r>
            <a:r>
              <a:rPr lang="en-US" dirty="0"/>
              <a:t>.</a:t>
            </a:r>
          </a:p>
          <a:p>
            <a:pPr marL="0" indent="0">
              <a:buNone/>
            </a:pPr>
            <a:endParaRPr lang="en-ID" dirty="0"/>
          </a:p>
        </p:txBody>
      </p:sp>
      <p:pic>
        <p:nvPicPr>
          <p:cNvPr id="5" name="Picture 4">
            <a:extLst>
              <a:ext uri="{FF2B5EF4-FFF2-40B4-BE49-F238E27FC236}">
                <a16:creationId xmlns:a16="http://schemas.microsoft.com/office/drawing/2014/main" id="{A921231A-CB25-4578-875A-E6E11C34228B}"/>
              </a:ext>
            </a:extLst>
          </p:cNvPr>
          <p:cNvPicPr>
            <a:picLocks noChangeAspect="1"/>
          </p:cNvPicPr>
          <p:nvPr/>
        </p:nvPicPr>
        <p:blipFill rotWithShape="1">
          <a:blip r:embed="rId2"/>
          <a:srcRect l="26739" t="27042" r="39782" b="63871"/>
          <a:stretch/>
        </p:blipFill>
        <p:spPr>
          <a:xfrm>
            <a:off x="2292626" y="2146851"/>
            <a:ext cx="6493565" cy="1282149"/>
          </a:xfrm>
          <a:prstGeom prst="rect">
            <a:avLst/>
          </a:prstGeom>
        </p:spPr>
      </p:pic>
    </p:spTree>
    <p:extLst>
      <p:ext uri="{BB962C8B-B14F-4D97-AF65-F5344CB8AC3E}">
        <p14:creationId xmlns:p14="http://schemas.microsoft.com/office/powerpoint/2010/main" val="1412888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6574-1AA5-48BE-8045-569FCA1D1987}"/>
              </a:ext>
            </a:extLst>
          </p:cNvPr>
          <p:cNvSpPr>
            <a:spLocks noGrp="1"/>
          </p:cNvSpPr>
          <p:nvPr>
            <p:ph idx="1"/>
          </p:nvPr>
        </p:nvSpPr>
        <p:spPr>
          <a:xfrm>
            <a:off x="838200" y="503583"/>
            <a:ext cx="10515600" cy="5673380"/>
          </a:xfrm>
        </p:spPr>
        <p:txBody>
          <a:bodyPr/>
          <a:lstStyle/>
          <a:p>
            <a:pPr marL="0" indent="0">
              <a:buNone/>
            </a:pPr>
            <a:r>
              <a:rPr lang="en-US" dirty="0"/>
              <a:t>4. </a:t>
            </a:r>
            <a:r>
              <a:rPr lang="en-US" dirty="0" err="1"/>
              <a:t>Untuk</a:t>
            </a:r>
            <a:r>
              <a:rPr lang="en-US" dirty="0"/>
              <a:t> </a:t>
            </a:r>
            <a:r>
              <a:rPr lang="en-US" dirty="0" err="1"/>
              <a:t>dasar</a:t>
            </a:r>
            <a:r>
              <a:rPr lang="en-US" dirty="0"/>
              <a:t> </a:t>
            </a:r>
            <a:r>
              <a:rPr lang="en-US" dirty="0" err="1"/>
              <a:t>penghias</a:t>
            </a:r>
            <a:r>
              <a:rPr lang="en-US" dirty="0"/>
              <a:t> </a:t>
            </a:r>
            <a:r>
              <a:rPr lang="en-US" dirty="0" err="1"/>
              <a:t>tepi</a:t>
            </a:r>
            <a:r>
              <a:rPr lang="en-US" dirty="0"/>
              <a:t> </a:t>
            </a:r>
            <a:r>
              <a:rPr lang="en-US" dirty="0" err="1"/>
              <a:t>pembatas</a:t>
            </a:r>
            <a:r>
              <a:rPr lang="en-US" dirty="0"/>
              <a:t> </a:t>
            </a:r>
            <a:r>
              <a:rPr lang="en-US" dirty="0" err="1"/>
              <a:t>dibuat</a:t>
            </a:r>
            <a:r>
              <a:rPr lang="en-US" dirty="0"/>
              <a:t> </a:t>
            </a:r>
            <a:r>
              <a:rPr lang="en-US" dirty="0" err="1"/>
              <a:t>dengan</a:t>
            </a:r>
            <a:r>
              <a:rPr lang="en-US" dirty="0"/>
              <a:t> </a:t>
            </a:r>
            <a:r>
              <a:rPr lang="en-US" dirty="0" err="1"/>
              <a:t>menggunakan</a:t>
            </a:r>
            <a:r>
              <a:rPr lang="en-US" dirty="0"/>
              <a:t> Artistic media tool. </a:t>
            </a:r>
            <a:r>
              <a:rPr lang="en-US" dirty="0" err="1"/>
              <a:t>Gunakan</a:t>
            </a:r>
            <a:r>
              <a:rPr lang="en-US" dirty="0"/>
              <a:t>  preset stroke dan </a:t>
            </a:r>
            <a:r>
              <a:rPr lang="en-US" dirty="0" err="1"/>
              <a:t>lakukan</a:t>
            </a:r>
            <a:r>
              <a:rPr lang="en-US" dirty="0"/>
              <a:t> </a:t>
            </a:r>
            <a:r>
              <a:rPr lang="en-US" dirty="0" err="1"/>
              <a:t>pengeditan</a:t>
            </a:r>
            <a:r>
              <a:rPr lang="en-US" dirty="0"/>
              <a:t> </a:t>
            </a:r>
            <a:r>
              <a:rPr lang="en-US" dirty="0" err="1"/>
              <a:t>menggunakan</a:t>
            </a:r>
            <a:r>
              <a:rPr lang="en-US" dirty="0"/>
              <a:t> Shape tool</a:t>
            </a:r>
          </a:p>
          <a:p>
            <a:pPr marL="0" indent="0">
              <a:buNone/>
            </a:pPr>
            <a:endParaRPr lang="en-US" dirty="0"/>
          </a:p>
          <a:p>
            <a:pPr marL="0" indent="0">
              <a:buNone/>
            </a:pPr>
            <a:endParaRPr lang="en-US" dirty="0"/>
          </a:p>
          <a:p>
            <a:pPr marL="0" indent="0">
              <a:buNone/>
            </a:pPr>
            <a:endParaRPr lang="en-ID" dirty="0"/>
          </a:p>
        </p:txBody>
      </p:sp>
      <p:pic>
        <p:nvPicPr>
          <p:cNvPr id="5" name="Picture 4">
            <a:extLst>
              <a:ext uri="{FF2B5EF4-FFF2-40B4-BE49-F238E27FC236}">
                <a16:creationId xmlns:a16="http://schemas.microsoft.com/office/drawing/2014/main" id="{609A66DB-4A9D-486A-9126-1D6C0653F19E}"/>
              </a:ext>
            </a:extLst>
          </p:cNvPr>
          <p:cNvPicPr>
            <a:picLocks noChangeAspect="1"/>
          </p:cNvPicPr>
          <p:nvPr/>
        </p:nvPicPr>
        <p:blipFill rotWithShape="1">
          <a:blip r:embed="rId2"/>
          <a:srcRect t="5969" r="32174" b="65418"/>
          <a:stretch/>
        </p:blipFill>
        <p:spPr>
          <a:xfrm>
            <a:off x="1156251" y="2038245"/>
            <a:ext cx="9397746" cy="2586763"/>
          </a:xfrm>
          <a:prstGeom prst="rect">
            <a:avLst/>
          </a:prstGeom>
        </p:spPr>
      </p:pic>
    </p:spTree>
    <p:extLst>
      <p:ext uri="{BB962C8B-B14F-4D97-AF65-F5344CB8AC3E}">
        <p14:creationId xmlns:p14="http://schemas.microsoft.com/office/powerpoint/2010/main" val="2458803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19651BF-E12B-47CE-96C5-70E9670054EF}"/>
              </a:ext>
            </a:extLst>
          </p:cNvPr>
          <p:cNvPicPr>
            <a:picLocks noGrp="1" noChangeAspect="1"/>
          </p:cNvPicPr>
          <p:nvPr>
            <p:ph idx="1"/>
          </p:nvPr>
        </p:nvPicPr>
        <p:blipFill rotWithShape="1">
          <a:blip r:embed="rId2"/>
          <a:srcRect l="28540" t="28782" r="14021" b="16892"/>
          <a:stretch/>
        </p:blipFill>
        <p:spPr>
          <a:xfrm>
            <a:off x="1245704" y="690395"/>
            <a:ext cx="9700591" cy="5158306"/>
          </a:xfrm>
          <a:prstGeom prst="rect">
            <a:avLst/>
          </a:prstGeom>
        </p:spPr>
      </p:pic>
    </p:spTree>
    <p:extLst>
      <p:ext uri="{BB962C8B-B14F-4D97-AF65-F5344CB8AC3E}">
        <p14:creationId xmlns:p14="http://schemas.microsoft.com/office/powerpoint/2010/main" val="346059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E0D5C-E968-4748-BAD6-D1FD807F30F5}"/>
              </a:ext>
            </a:extLst>
          </p:cNvPr>
          <p:cNvSpPr>
            <a:spLocks noGrp="1"/>
          </p:cNvSpPr>
          <p:nvPr>
            <p:ph idx="1"/>
          </p:nvPr>
        </p:nvSpPr>
        <p:spPr>
          <a:xfrm>
            <a:off x="838200" y="490330"/>
            <a:ext cx="10515600" cy="5686633"/>
          </a:xfrm>
        </p:spPr>
        <p:txBody>
          <a:bodyPr/>
          <a:lstStyle/>
          <a:p>
            <a:pPr marL="0" indent="0">
              <a:buNone/>
            </a:pPr>
            <a:endParaRPr lang="en-ID" dirty="0"/>
          </a:p>
        </p:txBody>
      </p:sp>
      <p:pic>
        <p:nvPicPr>
          <p:cNvPr id="2" name="Picture 1">
            <a:extLst>
              <a:ext uri="{FF2B5EF4-FFF2-40B4-BE49-F238E27FC236}">
                <a16:creationId xmlns:a16="http://schemas.microsoft.com/office/drawing/2014/main" id="{3A1EE61D-6E7B-4EC5-946F-1A9444A40929}"/>
              </a:ext>
            </a:extLst>
          </p:cNvPr>
          <p:cNvPicPr>
            <a:picLocks noChangeAspect="1"/>
          </p:cNvPicPr>
          <p:nvPr/>
        </p:nvPicPr>
        <p:blipFill rotWithShape="1">
          <a:blip r:embed="rId2"/>
          <a:srcRect l="27935" t="24915" r="13152" b="19019"/>
          <a:stretch/>
        </p:blipFill>
        <p:spPr>
          <a:xfrm>
            <a:off x="838200" y="490330"/>
            <a:ext cx="10611678" cy="5686633"/>
          </a:xfrm>
          <a:prstGeom prst="rect">
            <a:avLst/>
          </a:prstGeom>
        </p:spPr>
      </p:pic>
    </p:spTree>
    <p:extLst>
      <p:ext uri="{BB962C8B-B14F-4D97-AF65-F5344CB8AC3E}">
        <p14:creationId xmlns:p14="http://schemas.microsoft.com/office/powerpoint/2010/main" val="170993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nodePh="1">
                                  <p:stCondLst>
                                    <p:cond delay="0"/>
                                  </p:stCondLst>
                                  <p:endCondLst>
                                    <p:cond evt="begin" delay="0">
                                      <p:tn val="5"/>
                                    </p:cond>
                                  </p:endCondLst>
                                  <p:childTnLst>
                                    <p:animMotion origin="layout" path="M 0 0  L -0.25 0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CD4A-ECD7-4077-ADB8-58057A1F109F}"/>
              </a:ext>
            </a:extLst>
          </p:cNvPr>
          <p:cNvSpPr>
            <a:spLocks noGrp="1"/>
          </p:cNvSpPr>
          <p:nvPr>
            <p:ph idx="1"/>
          </p:nvPr>
        </p:nvSpPr>
        <p:spPr>
          <a:xfrm>
            <a:off x="838200" y="901148"/>
            <a:ext cx="10515600" cy="5275815"/>
          </a:xfrm>
        </p:spPr>
        <p:txBody>
          <a:bodyPr/>
          <a:lstStyle/>
          <a:p>
            <a:pPr marL="0" indent="0">
              <a:buNone/>
            </a:pPr>
            <a:endParaRPr lang="en-US" dirty="0"/>
          </a:p>
          <a:p>
            <a:pPr marL="0" indent="0">
              <a:buNone/>
            </a:pPr>
            <a:endParaRPr lang="en-ID" dirty="0"/>
          </a:p>
        </p:txBody>
      </p:sp>
      <p:pic>
        <p:nvPicPr>
          <p:cNvPr id="5" name="Picture 4">
            <a:extLst>
              <a:ext uri="{FF2B5EF4-FFF2-40B4-BE49-F238E27FC236}">
                <a16:creationId xmlns:a16="http://schemas.microsoft.com/office/drawing/2014/main" id="{EF006E4F-1F3E-4D9E-B48E-DCBFF6F10B35}"/>
              </a:ext>
            </a:extLst>
          </p:cNvPr>
          <p:cNvPicPr>
            <a:picLocks noChangeAspect="1"/>
          </p:cNvPicPr>
          <p:nvPr/>
        </p:nvPicPr>
        <p:blipFill rotWithShape="1">
          <a:blip r:embed="rId2">
            <a:extLst>
              <a:ext uri="{28A0092B-C50C-407E-A947-70E740481C1C}">
                <a14:useLocalDpi xmlns:a14="http://schemas.microsoft.com/office/drawing/2010/main" val="0"/>
              </a:ext>
            </a:extLst>
          </a:blip>
          <a:srcRect r="3329"/>
          <a:stretch/>
        </p:blipFill>
        <p:spPr>
          <a:xfrm>
            <a:off x="2070449" y="2283681"/>
            <a:ext cx="5682073" cy="3562847"/>
          </a:xfrm>
          <a:prstGeom prst="rect">
            <a:avLst/>
          </a:prstGeom>
        </p:spPr>
      </p:pic>
      <p:pic>
        <p:nvPicPr>
          <p:cNvPr id="2" name="Picture 1">
            <a:extLst>
              <a:ext uri="{FF2B5EF4-FFF2-40B4-BE49-F238E27FC236}">
                <a16:creationId xmlns:a16="http://schemas.microsoft.com/office/drawing/2014/main" id="{B09EC11C-00BE-4482-9C9F-1CE393A50392}"/>
              </a:ext>
            </a:extLst>
          </p:cNvPr>
          <p:cNvPicPr>
            <a:picLocks noChangeAspect="1"/>
          </p:cNvPicPr>
          <p:nvPr/>
        </p:nvPicPr>
        <p:blipFill rotWithShape="1">
          <a:blip r:embed="rId3"/>
          <a:srcRect l="27717" t="28975" r="15326" b="59425"/>
          <a:stretch/>
        </p:blipFill>
        <p:spPr>
          <a:xfrm>
            <a:off x="569844" y="503582"/>
            <a:ext cx="10515600" cy="1139688"/>
          </a:xfrm>
          <a:prstGeom prst="rect">
            <a:avLst/>
          </a:prstGeom>
        </p:spPr>
      </p:pic>
    </p:spTree>
    <p:extLst>
      <p:ext uri="{BB962C8B-B14F-4D97-AF65-F5344CB8AC3E}">
        <p14:creationId xmlns:p14="http://schemas.microsoft.com/office/powerpoint/2010/main" val="1771817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E745C-577D-43FB-8256-94E564D6A7B0}"/>
              </a:ext>
            </a:extLst>
          </p:cNvPr>
          <p:cNvSpPr>
            <a:spLocks noGrp="1"/>
          </p:cNvSpPr>
          <p:nvPr>
            <p:ph idx="1"/>
          </p:nvPr>
        </p:nvSpPr>
        <p:spPr>
          <a:xfrm>
            <a:off x="424069" y="510469"/>
            <a:ext cx="10876721" cy="5983096"/>
          </a:xfrm>
        </p:spPr>
        <p:txBody>
          <a:bodyPr/>
          <a:lstStyle/>
          <a:p>
            <a:pPr marL="0" indent="0">
              <a:buNone/>
            </a:pPr>
            <a:r>
              <a:rPr lang="en-US" dirty="0"/>
              <a:t>8</a:t>
            </a:r>
            <a:r>
              <a:rPr lang="en-US" sz="2400" dirty="0"/>
              <a:t>. Setelah </a:t>
            </a:r>
            <a:r>
              <a:rPr lang="en-US" sz="2400" dirty="0" err="1"/>
              <a:t>selesai</a:t>
            </a:r>
            <a:r>
              <a:rPr lang="en-US" sz="2400" dirty="0"/>
              <a:t> </a:t>
            </a:r>
            <a:r>
              <a:rPr lang="en-US" sz="2400" dirty="0" err="1"/>
              <a:t>membuat</a:t>
            </a:r>
            <a:r>
              <a:rPr lang="en-US" sz="2400" dirty="0"/>
              <a:t> </a:t>
            </a:r>
            <a:r>
              <a:rPr lang="en-US" sz="2400" dirty="0" err="1"/>
              <a:t>penghias</a:t>
            </a:r>
            <a:r>
              <a:rPr lang="en-US" sz="2400" dirty="0"/>
              <a:t> </a:t>
            </a:r>
            <a:r>
              <a:rPr lang="en-US" sz="2400" dirty="0" err="1"/>
              <a:t>tepi</a:t>
            </a:r>
            <a:r>
              <a:rPr lang="en-US" sz="2400" dirty="0"/>
              <a:t>  </a:t>
            </a:r>
            <a:r>
              <a:rPr lang="en-US" sz="2400" dirty="0" err="1"/>
              <a:t>pembatas</a:t>
            </a:r>
            <a:r>
              <a:rPr lang="en-US" sz="2400" dirty="0"/>
              <a:t>, </a:t>
            </a:r>
            <a:r>
              <a:rPr lang="en-US" sz="2400" dirty="0" err="1"/>
              <a:t>kita</a:t>
            </a:r>
            <a:r>
              <a:rPr lang="en-US" sz="2400" dirty="0"/>
              <a:t> </a:t>
            </a:r>
            <a:r>
              <a:rPr lang="en-US" sz="2400" dirty="0" err="1"/>
              <a:t>lanjutkan</a:t>
            </a:r>
            <a:r>
              <a:rPr lang="en-US" sz="2400" dirty="0"/>
              <a:t> </a:t>
            </a:r>
            <a:r>
              <a:rPr lang="en-US" sz="2400" dirty="0" err="1"/>
              <a:t>dengan</a:t>
            </a:r>
            <a:r>
              <a:rPr lang="en-US" sz="2400" dirty="0"/>
              <a:t> </a:t>
            </a:r>
            <a:r>
              <a:rPr lang="en-US" sz="2400" dirty="0" err="1"/>
              <a:t>membuat</a:t>
            </a:r>
            <a:r>
              <a:rPr lang="en-US" sz="2400" dirty="0"/>
              <a:t> </a:t>
            </a:r>
            <a:r>
              <a:rPr lang="en-US" sz="2400" dirty="0" err="1"/>
              <a:t>gambar</a:t>
            </a:r>
            <a:r>
              <a:rPr lang="en-US" sz="2400" dirty="0"/>
              <a:t> model </a:t>
            </a:r>
            <a:r>
              <a:rPr lang="en-US" sz="2400" dirty="0" err="1"/>
              <a:t>hiasan</a:t>
            </a:r>
            <a:r>
              <a:rPr lang="en-US" sz="2400" dirty="0"/>
              <a:t> </a:t>
            </a:r>
            <a:r>
              <a:rPr lang="en-US" sz="2400" dirty="0" err="1"/>
              <a:t>untuk</a:t>
            </a:r>
            <a:r>
              <a:rPr lang="en-US" sz="2400" dirty="0"/>
              <a:t> </a:t>
            </a:r>
            <a:r>
              <a:rPr lang="en-US" sz="2400" dirty="0" err="1"/>
              <a:t>setiap</a:t>
            </a:r>
            <a:r>
              <a:rPr lang="en-US" sz="2400" dirty="0"/>
              <a:t> </a:t>
            </a:r>
            <a:r>
              <a:rPr lang="en-US" sz="2400" dirty="0" err="1"/>
              <a:t>sudutnya</a:t>
            </a:r>
            <a:r>
              <a:rPr lang="en-US" sz="2400" dirty="0"/>
              <a:t>. </a:t>
            </a:r>
            <a:r>
              <a:rPr lang="en-US" sz="2400" dirty="0" err="1"/>
              <a:t>Setiap</a:t>
            </a:r>
            <a:r>
              <a:rPr lang="en-US" sz="2400" dirty="0"/>
              <a:t> </a:t>
            </a:r>
            <a:r>
              <a:rPr lang="en-US" sz="2400" dirty="0" err="1"/>
              <a:t>sudut</a:t>
            </a:r>
            <a:r>
              <a:rPr lang="en-US" sz="2400" dirty="0"/>
              <a:t> </a:t>
            </a:r>
            <a:r>
              <a:rPr lang="en-US" sz="2400" dirty="0" err="1"/>
              <a:t>tepi</a:t>
            </a:r>
            <a:r>
              <a:rPr lang="en-US" sz="2400" dirty="0"/>
              <a:t> </a:t>
            </a:r>
            <a:r>
              <a:rPr lang="en-US" sz="2400" dirty="0" err="1"/>
              <a:t>pembatas</a:t>
            </a:r>
            <a:r>
              <a:rPr lang="en-US" sz="2400" dirty="0"/>
              <a:t> </a:t>
            </a:r>
            <a:r>
              <a:rPr lang="en-US" sz="2400" dirty="0" err="1"/>
              <a:t>akan</a:t>
            </a:r>
            <a:r>
              <a:rPr lang="en-US" sz="2400" dirty="0"/>
              <a:t> </a:t>
            </a:r>
            <a:r>
              <a:rPr lang="en-US" sz="2400" dirty="0" err="1"/>
              <a:t>diberikan</a:t>
            </a:r>
            <a:r>
              <a:rPr lang="en-US" sz="2400" dirty="0"/>
              <a:t> </a:t>
            </a:r>
            <a:r>
              <a:rPr lang="en-US" sz="2400" dirty="0" err="1"/>
              <a:t>hiasan</a:t>
            </a:r>
            <a:r>
              <a:rPr lang="en-US" sz="2400" dirty="0"/>
              <a:t>.</a:t>
            </a:r>
          </a:p>
          <a:p>
            <a:pPr marL="0" indent="0">
              <a:buNone/>
            </a:pPr>
            <a:r>
              <a:rPr lang="en-US" sz="2400" dirty="0" err="1"/>
              <a:t>Untuk</a:t>
            </a:r>
            <a:r>
              <a:rPr lang="en-US" sz="2400" dirty="0"/>
              <a:t> </a:t>
            </a:r>
            <a:r>
              <a:rPr lang="en-US" sz="2400" dirty="0" err="1"/>
              <a:t>membuat</a:t>
            </a:r>
            <a:r>
              <a:rPr lang="en-US" sz="2400" dirty="0"/>
              <a:t> model </a:t>
            </a:r>
            <a:r>
              <a:rPr lang="en-US" sz="2400" dirty="0" err="1"/>
              <a:t>hiasan</a:t>
            </a:r>
            <a:r>
              <a:rPr lang="en-US" sz="2400" dirty="0"/>
              <a:t>, </a:t>
            </a:r>
            <a:r>
              <a:rPr lang="en-US" sz="2400" dirty="0" err="1"/>
              <a:t>lakukan</a:t>
            </a:r>
            <a:r>
              <a:rPr lang="en-US" sz="2400" dirty="0"/>
              <a:t> Langkah-Langkah </a:t>
            </a:r>
            <a:r>
              <a:rPr lang="en-US" sz="2400" dirty="0" err="1"/>
              <a:t>berikut</a:t>
            </a:r>
            <a:r>
              <a:rPr lang="en-US" sz="2400" dirty="0"/>
              <a:t> </a:t>
            </a:r>
            <a:r>
              <a:rPr lang="en-US" sz="2400" dirty="0" err="1"/>
              <a:t>ini</a:t>
            </a:r>
            <a:r>
              <a:rPr lang="en-US" sz="2400" dirty="0"/>
              <a:t>.</a:t>
            </a:r>
          </a:p>
          <a:p>
            <a:pPr marL="514350" indent="-514350">
              <a:buFont typeface="+mj-lt"/>
              <a:buAutoNum type="alphaLcPeriod"/>
            </a:pPr>
            <a:r>
              <a:rPr lang="en-US" sz="2400" dirty="0" err="1"/>
              <a:t>Buatlah</a:t>
            </a:r>
            <a:r>
              <a:rPr lang="en-US" sz="2400" dirty="0"/>
              <a:t> </a:t>
            </a:r>
            <a:r>
              <a:rPr lang="en-US" sz="2400" dirty="0" err="1"/>
              <a:t>terlebih</a:t>
            </a:r>
            <a:r>
              <a:rPr lang="en-US" sz="2400" dirty="0"/>
              <a:t> </a:t>
            </a:r>
            <a:r>
              <a:rPr lang="en-US" sz="2400" dirty="0" err="1"/>
              <a:t>dahulu</a:t>
            </a:r>
            <a:r>
              <a:rPr lang="en-US" sz="2400" dirty="0"/>
              <a:t> </a:t>
            </a:r>
            <a:r>
              <a:rPr lang="en-US" sz="2400" dirty="0" err="1"/>
              <a:t>lingkaran</a:t>
            </a:r>
            <a:r>
              <a:rPr lang="en-US" sz="2400" dirty="0"/>
              <a:t> </a:t>
            </a:r>
            <a:r>
              <a:rPr lang="en-US" sz="2400" dirty="0" err="1"/>
              <a:t>dengan</a:t>
            </a:r>
            <a:r>
              <a:rPr lang="en-US" sz="2400" dirty="0"/>
              <a:t> ellipse tool </a:t>
            </a:r>
            <a:r>
              <a:rPr lang="en-US" sz="2400" dirty="0" err="1"/>
              <a:t>dengan</a:t>
            </a:r>
            <a:r>
              <a:rPr lang="en-US" sz="2400" dirty="0"/>
              <a:t> </a:t>
            </a:r>
            <a:r>
              <a:rPr lang="en-US" sz="2400" dirty="0" err="1"/>
              <a:t>diberikan</a:t>
            </a:r>
            <a:r>
              <a:rPr lang="en-US" sz="2400" dirty="0"/>
              <a:t> </a:t>
            </a:r>
            <a:r>
              <a:rPr lang="en-US" sz="2400" dirty="0" err="1"/>
              <a:t>pewarnaan</a:t>
            </a:r>
            <a:r>
              <a:rPr lang="en-US" sz="2400" dirty="0"/>
              <a:t> </a:t>
            </a:r>
            <a:r>
              <a:rPr lang="en-US" sz="2400" dirty="0" err="1"/>
              <a:t>melalui</a:t>
            </a:r>
            <a:r>
              <a:rPr lang="en-US" sz="2400" dirty="0"/>
              <a:t> fountain fill.</a:t>
            </a:r>
          </a:p>
          <a:p>
            <a:pPr marL="514350" indent="-514350">
              <a:buFont typeface="+mj-lt"/>
              <a:buAutoNum type="alphaLcPeriod"/>
            </a:pPr>
            <a:endParaRPr lang="en-US" sz="2400" dirty="0"/>
          </a:p>
          <a:p>
            <a:pPr marL="0" indent="0">
              <a:buNone/>
            </a:pPr>
            <a:endParaRPr lang="en-US" sz="2400" dirty="0"/>
          </a:p>
          <a:p>
            <a:pPr marL="0" indent="0">
              <a:buNone/>
            </a:pPr>
            <a:r>
              <a:rPr lang="en-US" sz="2400" dirty="0"/>
              <a:t>b.  </a:t>
            </a:r>
            <a:r>
              <a:rPr lang="en-US" sz="2400" dirty="0" err="1"/>
              <a:t>Selanjutnya</a:t>
            </a:r>
            <a:r>
              <a:rPr lang="en-US" sz="2400" dirty="0"/>
              <a:t> </a:t>
            </a:r>
            <a:r>
              <a:rPr lang="en-US" sz="2400" dirty="0" err="1"/>
              <a:t>kita</a:t>
            </a:r>
            <a:r>
              <a:rPr lang="en-US" sz="2400" dirty="0"/>
              <a:t> </a:t>
            </a:r>
            <a:r>
              <a:rPr lang="en-US" sz="2400" dirty="0" err="1"/>
              <a:t>buat</a:t>
            </a:r>
            <a:r>
              <a:rPr lang="en-US" sz="2400" dirty="0"/>
              <a:t> </a:t>
            </a:r>
            <a:r>
              <a:rPr lang="en-US" sz="2400" dirty="0" err="1"/>
              <a:t>gulungan</a:t>
            </a:r>
            <a:r>
              <a:rPr lang="en-US" sz="2400" dirty="0"/>
              <a:t> </a:t>
            </a:r>
            <a:r>
              <a:rPr lang="en-US" sz="2400" dirty="0" err="1"/>
              <a:t>kertas</a:t>
            </a:r>
            <a:r>
              <a:rPr lang="en-US" sz="2400" dirty="0"/>
              <a:t>. </a:t>
            </a:r>
            <a:r>
              <a:rPr lang="en-US" sz="2400" dirty="0" err="1"/>
              <a:t>Untuk</a:t>
            </a:r>
            <a:r>
              <a:rPr lang="en-US" sz="2400" dirty="0"/>
              <a:t> </a:t>
            </a:r>
            <a:r>
              <a:rPr lang="en-US" sz="2400" dirty="0" err="1"/>
              <a:t>membuat</a:t>
            </a:r>
            <a:r>
              <a:rPr lang="en-US" sz="2400" dirty="0"/>
              <a:t> </a:t>
            </a:r>
            <a:r>
              <a:rPr lang="en-US" sz="2400" dirty="0" err="1"/>
              <a:t>gulungan</a:t>
            </a:r>
            <a:r>
              <a:rPr lang="en-US" sz="2400" dirty="0"/>
              <a:t> </a:t>
            </a:r>
            <a:r>
              <a:rPr lang="en-US" sz="2400" dirty="0" err="1"/>
              <a:t>kertas</a:t>
            </a:r>
            <a:r>
              <a:rPr lang="en-US" sz="2400" dirty="0"/>
              <a:t>, </a:t>
            </a:r>
            <a:r>
              <a:rPr lang="en-US" sz="2400" dirty="0" err="1"/>
              <a:t>gunakan</a:t>
            </a:r>
            <a:r>
              <a:rPr lang="en-US" sz="2400" dirty="0"/>
              <a:t> spiral tool </a:t>
            </a:r>
            <a:r>
              <a:rPr lang="en-US" sz="2400" dirty="0" err="1"/>
              <a:t>dengan</a:t>
            </a:r>
            <a:r>
              <a:rPr lang="en-US" sz="2400" dirty="0"/>
              <a:t> </a:t>
            </a:r>
            <a:r>
              <a:rPr lang="en-US" sz="2400" dirty="0" err="1"/>
              <a:t>pengaturan</a:t>
            </a:r>
            <a:r>
              <a:rPr lang="en-US" sz="2400" dirty="0"/>
              <a:t> property </a:t>
            </a:r>
            <a:r>
              <a:rPr lang="en-US" sz="2400" dirty="0" err="1"/>
              <a:t>menggunakan</a:t>
            </a:r>
            <a:r>
              <a:rPr lang="en-US" sz="2400" dirty="0"/>
              <a:t> spiral (</a:t>
            </a:r>
            <a:r>
              <a:rPr lang="en-US" sz="2400" dirty="0" err="1"/>
              <a:t>jumlah</a:t>
            </a:r>
            <a:r>
              <a:rPr lang="en-US" sz="2400" dirty="0"/>
              <a:t> </a:t>
            </a:r>
            <a:r>
              <a:rPr lang="en-US" sz="2400" dirty="0" err="1"/>
              <a:t>perputaran</a:t>
            </a:r>
            <a:r>
              <a:rPr lang="en-US" sz="2400" dirty="0"/>
              <a:t> ) </a:t>
            </a:r>
            <a:r>
              <a:rPr lang="en-US" sz="2400" dirty="0" err="1"/>
              <a:t>sebanyak</a:t>
            </a:r>
            <a:r>
              <a:rPr lang="en-US" sz="2400" dirty="0"/>
              <a:t> 2. </a:t>
            </a:r>
            <a:r>
              <a:rPr lang="en-US" sz="2400" dirty="0" err="1"/>
              <a:t>Menggunakan</a:t>
            </a:r>
            <a:r>
              <a:rPr lang="en-US" sz="2400" dirty="0"/>
              <a:t> spiral tool, </a:t>
            </a:r>
            <a:r>
              <a:rPr lang="en-US" sz="2400" dirty="0" err="1"/>
              <a:t>buatlah</a:t>
            </a:r>
            <a:r>
              <a:rPr lang="en-US" sz="2400" dirty="0"/>
              <a:t> </a:t>
            </a:r>
            <a:r>
              <a:rPr lang="en-US" sz="2400" dirty="0" err="1"/>
              <a:t>gambar</a:t>
            </a:r>
            <a:r>
              <a:rPr lang="en-US" sz="2400" dirty="0"/>
              <a:t> spiral dan </a:t>
            </a:r>
            <a:r>
              <a:rPr lang="en-US" sz="2400" dirty="0" err="1"/>
              <a:t>lakukan</a:t>
            </a:r>
            <a:r>
              <a:rPr lang="en-US" sz="2400" dirty="0"/>
              <a:t> </a:t>
            </a:r>
            <a:r>
              <a:rPr lang="en-US" sz="2400" dirty="0" err="1"/>
              <a:t>perputaran</a:t>
            </a:r>
            <a:r>
              <a:rPr lang="en-US" sz="2400" dirty="0"/>
              <a:t> </a:t>
            </a:r>
            <a:r>
              <a:rPr lang="en-US" sz="2400" dirty="0" err="1"/>
              <a:t>melalui</a:t>
            </a:r>
            <a:r>
              <a:rPr lang="en-US" sz="2400" dirty="0"/>
              <a:t> angle of rotation </a:t>
            </a:r>
            <a:r>
              <a:rPr lang="en-US" sz="2400" dirty="0" err="1"/>
              <a:t>sebesar</a:t>
            </a:r>
            <a:r>
              <a:rPr lang="en-US" sz="2400" dirty="0"/>
              <a:t> 45 </a:t>
            </a:r>
            <a:r>
              <a:rPr lang="en-US" sz="2400" dirty="0" err="1"/>
              <a:t>derajat</a:t>
            </a:r>
            <a:r>
              <a:rPr lang="en-US" sz="2400" dirty="0"/>
              <a:t>.  </a:t>
            </a:r>
          </a:p>
          <a:p>
            <a:pPr marL="0" indent="0">
              <a:buNone/>
            </a:pPr>
            <a:endParaRPr lang="en-ID" sz="2400" dirty="0"/>
          </a:p>
        </p:txBody>
      </p:sp>
      <p:pic>
        <p:nvPicPr>
          <p:cNvPr id="5" name="Picture 4">
            <a:extLst>
              <a:ext uri="{FF2B5EF4-FFF2-40B4-BE49-F238E27FC236}">
                <a16:creationId xmlns:a16="http://schemas.microsoft.com/office/drawing/2014/main" id="{CF266189-1CB3-4E6B-90D5-705EB56352C8}"/>
              </a:ext>
            </a:extLst>
          </p:cNvPr>
          <p:cNvPicPr>
            <a:picLocks noChangeAspect="1"/>
          </p:cNvPicPr>
          <p:nvPr/>
        </p:nvPicPr>
        <p:blipFill rotWithShape="1">
          <a:blip r:embed="rId2"/>
          <a:srcRect l="44457" t="32262" r="46522" b="50000"/>
          <a:stretch/>
        </p:blipFill>
        <p:spPr>
          <a:xfrm>
            <a:off x="5102086" y="2676940"/>
            <a:ext cx="993914" cy="1098694"/>
          </a:xfrm>
          <a:prstGeom prst="rect">
            <a:avLst/>
          </a:prstGeom>
        </p:spPr>
      </p:pic>
      <p:pic>
        <p:nvPicPr>
          <p:cNvPr id="7" name="Picture 6">
            <a:extLst>
              <a:ext uri="{FF2B5EF4-FFF2-40B4-BE49-F238E27FC236}">
                <a16:creationId xmlns:a16="http://schemas.microsoft.com/office/drawing/2014/main" id="{C4159E22-2044-45BF-8991-1D76B8F7E199}"/>
              </a:ext>
            </a:extLst>
          </p:cNvPr>
          <p:cNvPicPr>
            <a:picLocks noChangeAspect="1"/>
          </p:cNvPicPr>
          <p:nvPr/>
        </p:nvPicPr>
        <p:blipFill rotWithShape="1">
          <a:blip r:embed="rId3"/>
          <a:srcRect l="18370" t="50000" r="76087" b="38352"/>
          <a:stretch/>
        </p:blipFill>
        <p:spPr>
          <a:xfrm>
            <a:off x="5102086" y="5405522"/>
            <a:ext cx="1033671" cy="1073166"/>
          </a:xfrm>
          <a:prstGeom prst="rect">
            <a:avLst/>
          </a:prstGeom>
        </p:spPr>
      </p:pic>
    </p:spTree>
    <p:extLst>
      <p:ext uri="{BB962C8B-B14F-4D97-AF65-F5344CB8AC3E}">
        <p14:creationId xmlns:p14="http://schemas.microsoft.com/office/powerpoint/2010/main" val="285160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18191C-B412-4DC1-9405-C4F1032933DB}"/>
              </a:ext>
            </a:extLst>
          </p:cNvPr>
          <p:cNvSpPr>
            <a:spLocks noGrp="1"/>
          </p:cNvSpPr>
          <p:nvPr>
            <p:ph idx="1"/>
          </p:nvPr>
        </p:nvSpPr>
        <p:spPr>
          <a:xfrm>
            <a:off x="838200" y="556591"/>
            <a:ext cx="10515600" cy="5620372"/>
          </a:xfrm>
        </p:spPr>
        <p:txBody>
          <a:bodyPr/>
          <a:lstStyle/>
          <a:p>
            <a:pPr marL="514350" indent="-514350">
              <a:buAutoNum type="arabicPeriod" startAt="9"/>
            </a:pPr>
            <a:r>
              <a:rPr lang="en-US" dirty="0" err="1"/>
              <a:t>Menggunakan</a:t>
            </a:r>
            <a:r>
              <a:rPr lang="en-US" dirty="0"/>
              <a:t> rectangle tool, </a:t>
            </a:r>
            <a:r>
              <a:rPr lang="en-US" dirty="0" err="1"/>
              <a:t>buatlah</a:t>
            </a:r>
            <a:r>
              <a:rPr lang="en-US" dirty="0"/>
              <a:t> </a:t>
            </a:r>
            <a:r>
              <a:rPr lang="en-US" dirty="0" err="1"/>
              <a:t>sebuah</a:t>
            </a:r>
            <a:r>
              <a:rPr lang="en-US" dirty="0"/>
              <a:t> </a:t>
            </a:r>
            <a:r>
              <a:rPr lang="en-US" dirty="0" err="1"/>
              <a:t>kotak</a:t>
            </a:r>
            <a:r>
              <a:rPr lang="en-US" dirty="0"/>
              <a:t>, dan </a:t>
            </a:r>
            <a:r>
              <a:rPr lang="en-US" dirty="0" err="1"/>
              <a:t>putar</a:t>
            </a:r>
            <a:r>
              <a:rPr lang="en-US" dirty="0"/>
              <a:t> </a:t>
            </a:r>
            <a:r>
              <a:rPr lang="en-US" dirty="0" err="1"/>
              <a:t>kotak</a:t>
            </a:r>
            <a:r>
              <a:rPr lang="en-US" dirty="0"/>
              <a:t> </a:t>
            </a:r>
            <a:r>
              <a:rPr lang="en-US" dirty="0" err="1"/>
              <a:t>tersebut</a:t>
            </a:r>
            <a:r>
              <a:rPr lang="en-US" dirty="0"/>
              <a:t> </a:t>
            </a:r>
            <a:r>
              <a:rPr lang="en-US" dirty="0" err="1"/>
              <a:t>kurang</a:t>
            </a:r>
            <a:r>
              <a:rPr lang="en-US" dirty="0"/>
              <a:t> </a:t>
            </a:r>
            <a:r>
              <a:rPr lang="en-US" dirty="0" err="1"/>
              <a:t>lebih</a:t>
            </a:r>
            <a:r>
              <a:rPr lang="en-US" dirty="0"/>
              <a:t> 120 </a:t>
            </a:r>
            <a:r>
              <a:rPr lang="en-US" dirty="0" err="1"/>
              <a:t>derajat</a:t>
            </a:r>
            <a:r>
              <a:rPr lang="en-US" dirty="0"/>
              <a:t>, </a:t>
            </a:r>
            <a:r>
              <a:rPr lang="en-US" dirty="0" err="1"/>
              <a:t>kemudian</a:t>
            </a:r>
            <a:r>
              <a:rPr lang="en-US" dirty="0"/>
              <a:t> </a:t>
            </a:r>
            <a:r>
              <a:rPr lang="en-US" dirty="0" err="1"/>
              <a:t>gandakan</a:t>
            </a:r>
            <a:r>
              <a:rPr lang="en-US" dirty="0"/>
              <a:t> </a:t>
            </a:r>
            <a:r>
              <a:rPr lang="en-US" dirty="0" err="1"/>
              <a:t>kotak</a:t>
            </a:r>
            <a:r>
              <a:rPr lang="en-US" dirty="0"/>
              <a:t> </a:t>
            </a:r>
            <a:r>
              <a:rPr lang="en-US" dirty="0" err="1"/>
              <a:t>menjadi</a:t>
            </a:r>
            <a:r>
              <a:rPr lang="en-US" dirty="0"/>
              <a:t> 2</a:t>
            </a:r>
          </a:p>
          <a:p>
            <a:pPr marL="0" indent="0">
              <a:buNone/>
            </a:pPr>
            <a:endParaRPr lang="en-US" dirty="0"/>
          </a:p>
          <a:p>
            <a:pPr marL="0" indent="0">
              <a:buNone/>
            </a:pPr>
            <a:endParaRPr lang="en-US" dirty="0"/>
          </a:p>
          <a:p>
            <a:pPr marL="0" indent="0">
              <a:buNone/>
            </a:pPr>
            <a:endParaRPr lang="en-US" dirty="0"/>
          </a:p>
          <a:p>
            <a:pPr marL="0" indent="0">
              <a:buNone/>
            </a:pPr>
            <a:endParaRPr lang="en-ID" dirty="0"/>
          </a:p>
        </p:txBody>
      </p:sp>
      <p:pic>
        <p:nvPicPr>
          <p:cNvPr id="8" name="Picture 7">
            <a:extLst>
              <a:ext uri="{FF2B5EF4-FFF2-40B4-BE49-F238E27FC236}">
                <a16:creationId xmlns:a16="http://schemas.microsoft.com/office/drawing/2014/main" id="{EB4425A5-8D76-4002-BE79-AAD5FDA48770}"/>
              </a:ext>
            </a:extLst>
          </p:cNvPr>
          <p:cNvPicPr>
            <a:picLocks noChangeAspect="1"/>
          </p:cNvPicPr>
          <p:nvPr/>
        </p:nvPicPr>
        <p:blipFill rotWithShape="1">
          <a:blip r:embed="rId2"/>
          <a:srcRect l="32065" t="34195" r="51413" b="46472"/>
          <a:stretch/>
        </p:blipFill>
        <p:spPr>
          <a:xfrm>
            <a:off x="3882886" y="1762539"/>
            <a:ext cx="2014331" cy="1325217"/>
          </a:xfrm>
          <a:prstGeom prst="rect">
            <a:avLst/>
          </a:prstGeom>
        </p:spPr>
      </p:pic>
      <p:pic>
        <p:nvPicPr>
          <p:cNvPr id="2" name="Picture 1">
            <a:extLst>
              <a:ext uri="{FF2B5EF4-FFF2-40B4-BE49-F238E27FC236}">
                <a16:creationId xmlns:a16="http://schemas.microsoft.com/office/drawing/2014/main" id="{8612632E-0884-48DC-AAED-35AB83AAD7F2}"/>
              </a:ext>
            </a:extLst>
          </p:cNvPr>
          <p:cNvPicPr>
            <a:picLocks noChangeAspect="1"/>
          </p:cNvPicPr>
          <p:nvPr/>
        </p:nvPicPr>
        <p:blipFill rotWithShape="1">
          <a:blip r:embed="rId3"/>
          <a:srcRect l="27935" t="51595" r="13478" b="19986"/>
          <a:stretch/>
        </p:blipFill>
        <p:spPr>
          <a:xfrm>
            <a:off x="732182" y="3196155"/>
            <a:ext cx="10515600" cy="2872409"/>
          </a:xfrm>
          <a:prstGeom prst="rect">
            <a:avLst/>
          </a:prstGeom>
        </p:spPr>
      </p:pic>
    </p:spTree>
    <p:extLst>
      <p:ext uri="{BB962C8B-B14F-4D97-AF65-F5344CB8AC3E}">
        <p14:creationId xmlns:p14="http://schemas.microsoft.com/office/powerpoint/2010/main" val="142449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970</Words>
  <Application>Microsoft Office PowerPoint</Application>
  <PresentationFormat>Widescreen</PresentationFormat>
  <Paragraphs>49</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Office Theme</vt:lpstr>
      <vt:lpstr>CorelDRAW</vt:lpstr>
      <vt:lpstr>1. BERKREASI DENGAN 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HUKUM TEKNOLOGI INFORMASI DAN KOMUNIKASI</vt:lpstr>
      <vt:lpstr>Undang-Undang Teknologi Informasi dan Komunikasi</vt:lpstr>
      <vt:lpstr>Undang-Undang tentang Hak Kekayaan Intelektual khususnya Hak Cipta</vt:lpstr>
      <vt:lpstr>Undang-undang tentang informasi dan transaksi Elektronik  (UU 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110</cp:revision>
  <dcterms:created xsi:type="dcterms:W3CDTF">2020-10-05T04:09:08Z</dcterms:created>
  <dcterms:modified xsi:type="dcterms:W3CDTF">2020-10-11T04:37:15Z</dcterms:modified>
</cp:coreProperties>
</file>