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7" r:id="rId3"/>
    <p:sldId id="259" r:id="rId4"/>
    <p:sldId id="260" r:id="rId5"/>
    <p:sldId id="261" r:id="rId6"/>
    <p:sldId id="266" r:id="rId7"/>
    <p:sldId id="264" r:id="rId8"/>
    <p:sldId id="263" r:id="rId9"/>
    <p:sldId id="267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EF526D-6EAE-4356-A4B5-0FCC7DA8202A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1035E3-AB35-4B0A-85DB-8AFE84660876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erabah[10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49" y="928670"/>
            <a:ext cx="7674190" cy="5072098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TERAPAN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Seni rupa terapan adalah karya seni rupa yang digunakan dalam kehidupan sehari-hari yang mana mengandung nilai fungsi tertentu di samping nilai seni yang dimilikinya</a:t>
            </a:r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TERAPAN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SENI RUPA TERAPAN 2D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dirty="0" smtClean="0"/>
              <a:t>SENI RUPA TERAPAN</a:t>
            </a:r>
            <a:endParaRPr lang="id-ID" dirty="0"/>
          </a:p>
        </p:txBody>
      </p:sp>
      <p:pic>
        <p:nvPicPr>
          <p:cNvPr id="7" name="Content Placeholder 6" descr="Batik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280988" y="2080661"/>
            <a:ext cx="4291012" cy="2412516"/>
          </a:xfrm>
        </p:spPr>
      </p:pic>
      <p:pic>
        <p:nvPicPr>
          <p:cNvPr id="8" name="Content Placeholder 7" descr="Seni-Rupa-Pengertian-Unsur-Fungsi-dan-Macam-Contoh.jpe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8200" y="1859344"/>
            <a:ext cx="4289425" cy="2855149"/>
          </a:xfrm>
        </p:spPr>
      </p:pic>
    </p:spTree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FUNGSI SENI RUPA TERAPAN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Jika ditinjau dari fungsinya, maka fungsi dari seni rupa terapan bisa digolongkan menjadi dua jenis. Jenis yang pertama berdasarkan pemenuhan praktis dan jenis yang kedua berdasarkan pemenuhan estetisnya</a:t>
            </a:r>
          </a:p>
        </p:txBody>
      </p:sp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Fungsi Berdasarkan Pemenuhan Praktis</a:t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Berdasarkan konsep pemenuhan praktis, seni ini memiliki fungsi sebagai pelengkap keindahan pada sebuah benda. Dalam hal ini fungsi atau kegunaan benda tersebut lebih penting daripada </a:t>
            </a:r>
            <a:r>
              <a:rPr lang="id-ID" dirty="0" smtClean="0"/>
              <a:t>keindahannya .Contohnya</a:t>
            </a:r>
            <a:r>
              <a:rPr lang="id-ID" dirty="0"/>
              <a:t>, ada sebuah tas memiliki banyak hiasan</a:t>
            </a:r>
          </a:p>
        </p:txBody>
      </p:sp>
    </p:spTree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013235200_1576074415-IMG_090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285860"/>
            <a:ext cx="7112007" cy="4000504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Fungsi </a:t>
            </a:r>
            <a:r>
              <a:rPr lang="id-ID" b="1" dirty="0"/>
              <a:t>Berdasarkan Pemenuhan Estetis</a:t>
            </a:r>
            <a:br>
              <a:rPr lang="id-ID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Fungsi berdasarkan pemenuhan estetis ini kebalikan dari fungsi secara praktis. Dalam fungsi ini sebuah karya seni rupa terapan lebih mengedepankan nilai keindahan daripada nilai gunanya</a:t>
            </a:r>
          </a:p>
        </p:txBody>
      </p:sp>
    </p:spTree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s-tangan-The-Du-Palais-dailymail.co_.uk_-1200x9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SENI RUPA TERAPAN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d-ID" dirty="0" smtClean="0"/>
              <a:t>MOBIL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d-ID" dirty="0" smtClean="0"/>
              <a:t>RUMAH</a:t>
            </a:r>
            <a:endParaRPr lang="id-ID" dirty="0"/>
          </a:p>
        </p:txBody>
      </p:sp>
      <p:pic>
        <p:nvPicPr>
          <p:cNvPr id="5" name="Picture 4" descr="DFSK_Glory_560_1_L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3116"/>
            <a:ext cx="3810000" cy="2857500"/>
          </a:xfrm>
          <a:prstGeom prst="rect">
            <a:avLst/>
          </a:prstGeom>
        </p:spPr>
      </p:pic>
      <p:pic>
        <p:nvPicPr>
          <p:cNvPr id="6" name="Picture 5" descr="5d47261b5c48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2214554"/>
            <a:ext cx="3250404" cy="2166936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</TotalTime>
  <Words>144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SENI RUPA TERAPAN</vt:lpstr>
      <vt:lpstr>SENI RUPA TERAPAN</vt:lpstr>
      <vt:lpstr>FUNGSI SENI RUPA TERAPAN</vt:lpstr>
      <vt:lpstr>Fungsi Berdasarkan Pemenuhan Praktis </vt:lpstr>
      <vt:lpstr>Slide 6</vt:lpstr>
      <vt:lpstr> Fungsi Berdasarkan Pemenuhan Estetis </vt:lpstr>
      <vt:lpstr>Slide 8</vt:lpstr>
      <vt:lpstr>CONTOH SENI RUPA TERAPAN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2020-07-09T13:23:04Z</dcterms:created>
  <dcterms:modified xsi:type="dcterms:W3CDTF">2020-07-09T13:38:55Z</dcterms:modified>
</cp:coreProperties>
</file>